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8.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9.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0.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1.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2.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3.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theme/theme14.xml" ContentType="application/vnd.openxmlformats-officedocument.theme+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6.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17.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18.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19.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0.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1.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22.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23.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24.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25.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26.xml" ContentType="application/vnd.openxmlformats-officedocument.theme+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theme/theme27.xml" ContentType="application/vnd.openxmlformats-officedocument.theme+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28.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29.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theme/theme30.xml" ContentType="application/vnd.openxmlformats-officedocument.theme+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theme/theme31.xml" ContentType="application/vnd.openxmlformats-officedocument.theme+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2.xml" ContentType="application/vnd.openxmlformats-officedocument.theme+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theme/theme33.xml" ContentType="application/vnd.openxmlformats-officedocument.theme+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theme/theme34.xml" ContentType="application/vnd.openxmlformats-officedocument.theme+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theme/theme35.xml" ContentType="application/vnd.openxmlformats-officedocument.theme+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theme/theme36.xml" ContentType="application/vnd.openxmlformats-officedocument.theme+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37.xml" ContentType="application/vnd.openxmlformats-officedocument.theme+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theme/theme38.xml" ContentType="application/vnd.openxmlformats-officedocument.theme+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theme/theme39.xml" ContentType="application/vnd.openxmlformats-officedocument.theme+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40.xml" ContentType="application/vnd.openxmlformats-officedocument.theme+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41.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42.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43.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44.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45.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46.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theme/theme47.xml" ContentType="application/vnd.openxmlformats-officedocument.theme+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theme/theme48.xml" ContentType="application/vnd.openxmlformats-officedocument.theme+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49.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theme/theme50.xml" ContentType="application/vnd.openxmlformats-officedocument.theme+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theme/theme51.xml" ContentType="application/vnd.openxmlformats-officedocument.theme+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theme/theme52.xml" ContentType="application/vnd.openxmlformats-officedocument.theme+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theme/theme53.xml" ContentType="application/vnd.openxmlformats-officedocument.theme+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theme/theme54.xml" ContentType="application/vnd.openxmlformats-officedocument.theme+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theme/theme55.xml" ContentType="application/vnd.openxmlformats-officedocument.theme+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theme/theme56.xml" ContentType="application/vnd.openxmlformats-officedocument.theme+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theme/theme57.xml" ContentType="application/vnd.openxmlformats-officedocument.theme+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theme/theme58.xml" ContentType="application/vnd.openxmlformats-officedocument.theme+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theme/theme59.xml" ContentType="application/vnd.openxmlformats-officedocument.theme+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theme/theme60.xml" ContentType="application/vnd.openxmlformats-officedocument.theme+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theme/theme61.xml" ContentType="application/vnd.openxmlformats-officedocument.theme+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theme/theme62.xml" ContentType="application/vnd.openxmlformats-officedocument.theme+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theme/theme63.xml" ContentType="application/vnd.openxmlformats-officedocument.theme+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theme/theme64.xml" ContentType="application/vnd.openxmlformats-officedocument.theme+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theme/theme65.xml" ContentType="application/vnd.openxmlformats-officedocument.theme+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theme/theme66.xml" ContentType="application/vnd.openxmlformats-officedocument.theme+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theme/theme67.xml" ContentType="application/vnd.openxmlformats-officedocument.theme+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theme/theme68.xml" ContentType="application/vnd.openxmlformats-officedocument.theme+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theme/theme69.xml" ContentType="application/vnd.openxmlformats-officedocument.theme+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theme/theme70.xml" ContentType="application/vnd.openxmlformats-officedocument.theme+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theme/theme71.xml" ContentType="application/vnd.openxmlformats-officedocument.theme+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theme/theme72.xml" ContentType="application/vnd.openxmlformats-officedocument.theme+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theme/theme73.xml" ContentType="application/vnd.openxmlformats-officedocument.theme+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theme/theme74.xml" ContentType="application/vnd.openxmlformats-officedocument.theme+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theme/theme75.xml" ContentType="application/vnd.openxmlformats-officedocument.theme+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slideLayouts/slideLayout1032.xml" ContentType="application/vnd.openxmlformats-officedocument.presentationml.slideLayout+xml"/>
  <Override PartName="/ppt/slideLayouts/slideLayout1033.xml" ContentType="application/vnd.openxmlformats-officedocument.presentationml.slideLayout+xml"/>
  <Override PartName="/ppt/slideLayouts/slideLayout1034.xml" ContentType="application/vnd.openxmlformats-officedocument.presentationml.slideLayout+xml"/>
  <Override PartName="/ppt/slideLayouts/slideLayout1035.xml" ContentType="application/vnd.openxmlformats-officedocument.presentationml.slideLayout+xml"/>
  <Override PartName="/ppt/slideLayouts/slideLayout1036.xml" ContentType="application/vnd.openxmlformats-officedocument.presentationml.slideLayout+xml"/>
  <Override PartName="/ppt/slideLayouts/slideLayout1037.xml" ContentType="application/vnd.openxmlformats-officedocument.presentationml.slideLayout+xml"/>
  <Override PartName="/ppt/slideLayouts/slideLayout1038.xml" ContentType="application/vnd.openxmlformats-officedocument.presentationml.slideLayout+xml"/>
  <Override PartName="/ppt/slideLayouts/slideLayout1039.xml" ContentType="application/vnd.openxmlformats-officedocument.presentationml.slideLayout+xml"/>
  <Override PartName="/ppt/slideLayouts/slideLayout1040.xml" ContentType="application/vnd.openxmlformats-officedocument.presentationml.slideLayout+xml"/>
  <Override PartName="/ppt/theme/theme76.xml" ContentType="application/vnd.openxmlformats-officedocument.theme+xml"/>
  <Override PartName="/ppt/slideLayouts/slideLayout1041.xml" ContentType="application/vnd.openxmlformats-officedocument.presentationml.slideLayout+xml"/>
  <Override PartName="/ppt/slideLayouts/slideLayout1042.xml" ContentType="application/vnd.openxmlformats-officedocument.presentationml.slideLayout+xml"/>
  <Override PartName="/ppt/slideLayouts/slideLayout1043.xml" ContentType="application/vnd.openxmlformats-officedocument.presentationml.slideLayout+xml"/>
  <Override PartName="/ppt/slideLayouts/slideLayout1044.xml" ContentType="application/vnd.openxmlformats-officedocument.presentationml.slideLayout+xml"/>
  <Override PartName="/ppt/slideLayouts/slideLayout1045.xml" ContentType="application/vnd.openxmlformats-officedocument.presentationml.slideLayout+xml"/>
  <Override PartName="/ppt/slideLayouts/slideLayout1046.xml" ContentType="application/vnd.openxmlformats-officedocument.presentationml.slideLayout+xml"/>
  <Override PartName="/ppt/slideLayouts/slideLayout1047.xml" ContentType="application/vnd.openxmlformats-officedocument.presentationml.slideLayout+xml"/>
  <Override PartName="/ppt/slideLayouts/slideLayout1048.xml" ContentType="application/vnd.openxmlformats-officedocument.presentationml.slideLayout+xml"/>
  <Override PartName="/ppt/slideLayouts/slideLayout1049.xml" ContentType="application/vnd.openxmlformats-officedocument.presentationml.slideLayout+xml"/>
  <Override PartName="/ppt/slideLayouts/slideLayout1050.xml" ContentType="application/vnd.openxmlformats-officedocument.presentationml.slideLayout+xml"/>
  <Override PartName="/ppt/slideLayouts/slideLayout1051.xml" ContentType="application/vnd.openxmlformats-officedocument.presentationml.slideLayout+xml"/>
  <Override PartName="/ppt/theme/theme77.xml" ContentType="application/vnd.openxmlformats-officedocument.theme+xml"/>
  <Override PartName="/ppt/slideLayouts/slideLayout1052.xml" ContentType="application/vnd.openxmlformats-officedocument.presentationml.slideLayout+xml"/>
  <Override PartName="/ppt/slideLayouts/slideLayout1053.xml" ContentType="application/vnd.openxmlformats-officedocument.presentationml.slideLayout+xml"/>
  <Override PartName="/ppt/slideLayouts/slideLayout1054.xml" ContentType="application/vnd.openxmlformats-officedocument.presentationml.slideLayout+xml"/>
  <Override PartName="/ppt/slideLayouts/slideLayout1055.xml" ContentType="application/vnd.openxmlformats-officedocument.presentationml.slideLayout+xml"/>
  <Override PartName="/ppt/slideLayouts/slideLayout1056.xml" ContentType="application/vnd.openxmlformats-officedocument.presentationml.slideLayout+xml"/>
  <Override PartName="/ppt/slideLayouts/slideLayout1057.xml" ContentType="application/vnd.openxmlformats-officedocument.presentationml.slideLayout+xml"/>
  <Override PartName="/ppt/slideLayouts/slideLayout1058.xml" ContentType="application/vnd.openxmlformats-officedocument.presentationml.slideLayout+xml"/>
  <Override PartName="/ppt/slideLayouts/slideLayout1059.xml" ContentType="application/vnd.openxmlformats-officedocument.presentationml.slideLayout+xml"/>
  <Override PartName="/ppt/slideLayouts/slideLayout1060.xml" ContentType="application/vnd.openxmlformats-officedocument.presentationml.slideLayout+xml"/>
  <Override PartName="/ppt/slideLayouts/slideLayout1061.xml" ContentType="application/vnd.openxmlformats-officedocument.presentationml.slideLayout+xml"/>
  <Override PartName="/ppt/slideLayouts/slideLayout1062.xml" ContentType="application/vnd.openxmlformats-officedocument.presentationml.slideLayout+xml"/>
  <Override PartName="/ppt/theme/theme78.xml" ContentType="application/vnd.openxmlformats-officedocument.theme+xml"/>
  <Override PartName="/ppt/slideLayouts/slideLayout1063.xml" ContentType="application/vnd.openxmlformats-officedocument.presentationml.slideLayout+xml"/>
  <Override PartName="/ppt/slideLayouts/slideLayout1064.xml" ContentType="application/vnd.openxmlformats-officedocument.presentationml.slideLayout+xml"/>
  <Override PartName="/ppt/slideLayouts/slideLayout1065.xml" ContentType="application/vnd.openxmlformats-officedocument.presentationml.slideLayout+xml"/>
  <Override PartName="/ppt/slideLayouts/slideLayout1066.xml" ContentType="application/vnd.openxmlformats-officedocument.presentationml.slideLayout+xml"/>
  <Override PartName="/ppt/slideLayouts/slideLayout1067.xml" ContentType="application/vnd.openxmlformats-officedocument.presentationml.slideLayout+xml"/>
  <Override PartName="/ppt/slideLayouts/slideLayout1068.xml" ContentType="application/vnd.openxmlformats-officedocument.presentationml.slideLayout+xml"/>
  <Override PartName="/ppt/slideLayouts/slideLayout1069.xml" ContentType="application/vnd.openxmlformats-officedocument.presentationml.slideLayout+xml"/>
  <Override PartName="/ppt/slideLayouts/slideLayout1070.xml" ContentType="application/vnd.openxmlformats-officedocument.presentationml.slideLayout+xml"/>
  <Override PartName="/ppt/slideLayouts/slideLayout1071.xml" ContentType="application/vnd.openxmlformats-officedocument.presentationml.slideLayout+xml"/>
  <Override PartName="/ppt/slideLayouts/slideLayout1072.xml" ContentType="application/vnd.openxmlformats-officedocument.presentationml.slideLayout+xml"/>
  <Override PartName="/ppt/slideLayouts/slideLayout1073.xml" ContentType="application/vnd.openxmlformats-officedocument.presentationml.slideLayout+xml"/>
  <Override PartName="/ppt/theme/theme79.xml" ContentType="application/vnd.openxmlformats-officedocument.theme+xml"/>
  <Override PartName="/ppt/slideLayouts/slideLayout1074.xml" ContentType="application/vnd.openxmlformats-officedocument.presentationml.slideLayout+xml"/>
  <Override PartName="/ppt/slideLayouts/slideLayout1075.xml" ContentType="application/vnd.openxmlformats-officedocument.presentationml.slideLayout+xml"/>
  <Override PartName="/ppt/slideLayouts/slideLayout1076.xml" ContentType="application/vnd.openxmlformats-officedocument.presentationml.slideLayout+xml"/>
  <Override PartName="/ppt/slideLayouts/slideLayout1077.xml" ContentType="application/vnd.openxmlformats-officedocument.presentationml.slideLayout+xml"/>
  <Override PartName="/ppt/slideLayouts/slideLayout1078.xml" ContentType="application/vnd.openxmlformats-officedocument.presentationml.slideLayout+xml"/>
  <Override PartName="/ppt/slideLayouts/slideLayout1079.xml" ContentType="application/vnd.openxmlformats-officedocument.presentationml.slideLayout+xml"/>
  <Override PartName="/ppt/slideLayouts/slideLayout1080.xml" ContentType="application/vnd.openxmlformats-officedocument.presentationml.slideLayout+xml"/>
  <Override PartName="/ppt/slideLayouts/slideLayout1081.xml" ContentType="application/vnd.openxmlformats-officedocument.presentationml.slideLayout+xml"/>
  <Override PartName="/ppt/slideLayouts/slideLayout1082.xml" ContentType="application/vnd.openxmlformats-officedocument.presentationml.slideLayout+xml"/>
  <Override PartName="/ppt/slideLayouts/slideLayout1083.xml" ContentType="application/vnd.openxmlformats-officedocument.presentationml.slideLayout+xml"/>
  <Override PartName="/ppt/slideLayouts/slideLayout1084.xml" ContentType="application/vnd.openxmlformats-officedocument.presentationml.slideLayout+xml"/>
  <Override PartName="/ppt/theme/theme80.xml" ContentType="application/vnd.openxmlformats-officedocument.theme+xml"/>
  <Override PartName="/ppt/slideLayouts/slideLayout1085.xml" ContentType="application/vnd.openxmlformats-officedocument.presentationml.slideLayout+xml"/>
  <Override PartName="/ppt/slideLayouts/slideLayout1086.xml" ContentType="application/vnd.openxmlformats-officedocument.presentationml.slideLayout+xml"/>
  <Override PartName="/ppt/slideLayouts/slideLayout1087.xml" ContentType="application/vnd.openxmlformats-officedocument.presentationml.slideLayout+xml"/>
  <Override PartName="/ppt/slideLayouts/slideLayout1088.xml" ContentType="application/vnd.openxmlformats-officedocument.presentationml.slideLayout+xml"/>
  <Override PartName="/ppt/slideLayouts/slideLayout1089.xml" ContentType="application/vnd.openxmlformats-officedocument.presentationml.slideLayout+xml"/>
  <Override PartName="/ppt/slideLayouts/slideLayout1090.xml" ContentType="application/vnd.openxmlformats-officedocument.presentationml.slideLayout+xml"/>
  <Override PartName="/ppt/slideLayouts/slideLayout1091.xml" ContentType="application/vnd.openxmlformats-officedocument.presentationml.slideLayout+xml"/>
  <Override PartName="/ppt/slideLayouts/slideLayout1092.xml" ContentType="application/vnd.openxmlformats-officedocument.presentationml.slideLayout+xml"/>
  <Override PartName="/ppt/slideLayouts/slideLayout1093.xml" ContentType="application/vnd.openxmlformats-officedocument.presentationml.slideLayout+xml"/>
  <Override PartName="/ppt/slideLayouts/slideLayout1094.xml" ContentType="application/vnd.openxmlformats-officedocument.presentationml.slideLayout+xml"/>
  <Override PartName="/ppt/slideLayouts/slideLayout1095.xml" ContentType="application/vnd.openxmlformats-officedocument.presentationml.slideLayout+xml"/>
  <Override PartName="/ppt/theme/theme81.xml" ContentType="application/vnd.openxmlformats-officedocument.theme+xml"/>
  <Override PartName="/ppt/slideLayouts/slideLayout1096.xml" ContentType="application/vnd.openxmlformats-officedocument.presentationml.slideLayout+xml"/>
  <Override PartName="/ppt/slideLayouts/slideLayout1097.xml" ContentType="application/vnd.openxmlformats-officedocument.presentationml.slideLayout+xml"/>
  <Override PartName="/ppt/slideLayouts/slideLayout1098.xml" ContentType="application/vnd.openxmlformats-officedocument.presentationml.slideLayout+xml"/>
  <Override PartName="/ppt/slideLayouts/slideLayout1099.xml" ContentType="application/vnd.openxmlformats-officedocument.presentationml.slideLayout+xml"/>
  <Override PartName="/ppt/slideLayouts/slideLayout1100.xml" ContentType="application/vnd.openxmlformats-officedocument.presentationml.slideLayout+xml"/>
  <Override PartName="/ppt/slideLayouts/slideLayout1101.xml" ContentType="application/vnd.openxmlformats-officedocument.presentationml.slideLayout+xml"/>
  <Override PartName="/ppt/slideLayouts/slideLayout1102.xml" ContentType="application/vnd.openxmlformats-officedocument.presentationml.slideLayout+xml"/>
  <Override PartName="/ppt/slideLayouts/slideLayout1103.xml" ContentType="application/vnd.openxmlformats-officedocument.presentationml.slideLayout+xml"/>
  <Override PartName="/ppt/slideLayouts/slideLayout1104.xml" ContentType="application/vnd.openxmlformats-officedocument.presentationml.slideLayout+xml"/>
  <Override PartName="/ppt/slideLayouts/slideLayout1105.xml" ContentType="application/vnd.openxmlformats-officedocument.presentationml.slideLayout+xml"/>
  <Override PartName="/ppt/slideLayouts/slideLayout1106.xml" ContentType="application/vnd.openxmlformats-officedocument.presentationml.slideLayout+xml"/>
  <Override PartName="/ppt/theme/theme82.xml" ContentType="application/vnd.openxmlformats-officedocument.theme+xml"/>
  <Override PartName="/ppt/slideLayouts/slideLayout1107.xml" ContentType="application/vnd.openxmlformats-officedocument.presentationml.slideLayout+xml"/>
  <Override PartName="/ppt/slideLayouts/slideLayout1108.xml" ContentType="application/vnd.openxmlformats-officedocument.presentationml.slideLayout+xml"/>
  <Override PartName="/ppt/slideLayouts/slideLayout1109.xml" ContentType="application/vnd.openxmlformats-officedocument.presentationml.slideLayout+xml"/>
  <Override PartName="/ppt/slideLayouts/slideLayout1110.xml" ContentType="application/vnd.openxmlformats-officedocument.presentationml.slideLayout+xml"/>
  <Override PartName="/ppt/slideLayouts/slideLayout1111.xml" ContentType="application/vnd.openxmlformats-officedocument.presentationml.slideLayout+xml"/>
  <Override PartName="/ppt/slideLayouts/slideLayout1112.xml" ContentType="application/vnd.openxmlformats-officedocument.presentationml.slideLayout+xml"/>
  <Override PartName="/ppt/slideLayouts/slideLayout1113.xml" ContentType="application/vnd.openxmlformats-officedocument.presentationml.slideLayout+xml"/>
  <Override PartName="/ppt/slideLayouts/slideLayout1114.xml" ContentType="application/vnd.openxmlformats-officedocument.presentationml.slideLayout+xml"/>
  <Override PartName="/ppt/slideLayouts/slideLayout1115.xml" ContentType="application/vnd.openxmlformats-officedocument.presentationml.slideLayout+xml"/>
  <Override PartName="/ppt/slideLayouts/slideLayout1116.xml" ContentType="application/vnd.openxmlformats-officedocument.presentationml.slideLayout+xml"/>
  <Override PartName="/ppt/slideLayouts/slideLayout1117.xml" ContentType="application/vnd.openxmlformats-officedocument.presentationml.slideLayout+xml"/>
  <Override PartName="/ppt/theme/theme83.xml" ContentType="application/vnd.openxmlformats-officedocument.theme+xml"/>
  <Override PartName="/ppt/slideLayouts/slideLayout1118.xml" ContentType="application/vnd.openxmlformats-officedocument.presentationml.slideLayout+xml"/>
  <Override PartName="/ppt/slideLayouts/slideLayout1119.xml" ContentType="application/vnd.openxmlformats-officedocument.presentationml.slideLayout+xml"/>
  <Override PartName="/ppt/slideLayouts/slideLayout1120.xml" ContentType="application/vnd.openxmlformats-officedocument.presentationml.slideLayout+xml"/>
  <Override PartName="/ppt/slideLayouts/slideLayout1121.xml" ContentType="application/vnd.openxmlformats-officedocument.presentationml.slideLayout+xml"/>
  <Override PartName="/ppt/slideLayouts/slideLayout1122.xml" ContentType="application/vnd.openxmlformats-officedocument.presentationml.slideLayout+xml"/>
  <Override PartName="/ppt/slideLayouts/slideLayout1123.xml" ContentType="application/vnd.openxmlformats-officedocument.presentationml.slideLayout+xml"/>
  <Override PartName="/ppt/slideLayouts/slideLayout1124.xml" ContentType="application/vnd.openxmlformats-officedocument.presentationml.slideLayout+xml"/>
  <Override PartName="/ppt/slideLayouts/slideLayout1125.xml" ContentType="application/vnd.openxmlformats-officedocument.presentationml.slideLayout+xml"/>
  <Override PartName="/ppt/slideLayouts/slideLayout1126.xml" ContentType="application/vnd.openxmlformats-officedocument.presentationml.slideLayout+xml"/>
  <Override PartName="/ppt/slideLayouts/slideLayout1127.xml" ContentType="application/vnd.openxmlformats-officedocument.presentationml.slideLayout+xml"/>
  <Override PartName="/ppt/slideLayouts/slideLayout1128.xml" ContentType="application/vnd.openxmlformats-officedocument.presentationml.slideLayout+xml"/>
  <Override PartName="/ppt/theme/theme84.xml" ContentType="application/vnd.openxmlformats-officedocument.theme+xml"/>
  <Override PartName="/ppt/slideLayouts/slideLayout1129.xml" ContentType="application/vnd.openxmlformats-officedocument.presentationml.slideLayout+xml"/>
  <Override PartName="/ppt/slideLayouts/slideLayout1130.xml" ContentType="application/vnd.openxmlformats-officedocument.presentationml.slideLayout+xml"/>
  <Override PartName="/ppt/slideLayouts/slideLayout1131.xml" ContentType="application/vnd.openxmlformats-officedocument.presentationml.slideLayout+xml"/>
  <Override PartName="/ppt/slideLayouts/slideLayout1132.xml" ContentType="application/vnd.openxmlformats-officedocument.presentationml.slideLayout+xml"/>
  <Override PartName="/ppt/slideLayouts/slideLayout1133.xml" ContentType="application/vnd.openxmlformats-officedocument.presentationml.slideLayout+xml"/>
  <Override PartName="/ppt/slideLayouts/slideLayout1134.xml" ContentType="application/vnd.openxmlformats-officedocument.presentationml.slideLayout+xml"/>
  <Override PartName="/ppt/slideLayouts/slideLayout1135.xml" ContentType="application/vnd.openxmlformats-officedocument.presentationml.slideLayout+xml"/>
  <Override PartName="/ppt/slideLayouts/slideLayout1136.xml" ContentType="application/vnd.openxmlformats-officedocument.presentationml.slideLayout+xml"/>
  <Override PartName="/ppt/slideLayouts/slideLayout1137.xml" ContentType="application/vnd.openxmlformats-officedocument.presentationml.slideLayout+xml"/>
  <Override PartName="/ppt/slideLayouts/slideLayout1138.xml" ContentType="application/vnd.openxmlformats-officedocument.presentationml.slideLayout+xml"/>
  <Override PartName="/ppt/slideLayouts/slideLayout1139.xml" ContentType="application/vnd.openxmlformats-officedocument.presentationml.slideLayout+xml"/>
  <Override PartName="/ppt/slideLayouts/slideLayout1140.xml" ContentType="application/vnd.openxmlformats-officedocument.presentationml.slideLayout+xml"/>
  <Override PartName="/ppt/slideLayouts/slideLayout1141.xml" ContentType="application/vnd.openxmlformats-officedocument.presentationml.slideLayout+xml"/>
  <Override PartName="/ppt/slideLayouts/slideLayout1142.xml" ContentType="application/vnd.openxmlformats-officedocument.presentationml.slideLayout+xml"/>
  <Override PartName="/ppt/slideLayouts/slideLayout1143.xml" ContentType="application/vnd.openxmlformats-officedocument.presentationml.slideLayout+xml"/>
  <Override PartName="/ppt/slideLayouts/slideLayout1144.xml" ContentType="application/vnd.openxmlformats-officedocument.presentationml.slideLayout+xml"/>
  <Override PartName="/ppt/slideLayouts/slideLayout1145.xml" ContentType="application/vnd.openxmlformats-officedocument.presentationml.slideLayout+xml"/>
  <Override PartName="/ppt/slideLayouts/slideLayout1146.xml" ContentType="application/vnd.openxmlformats-officedocument.presentationml.slideLayout+xml"/>
  <Override PartName="/ppt/slideLayouts/slideLayout1147.xml" ContentType="application/vnd.openxmlformats-officedocument.presentationml.slideLayout+xml"/>
  <Override PartName="/ppt/slideLayouts/slideLayout1148.xml" ContentType="application/vnd.openxmlformats-officedocument.presentationml.slideLayout+xml"/>
  <Override PartName="/ppt/slideLayouts/slideLayout1149.xml" ContentType="application/vnd.openxmlformats-officedocument.presentationml.slideLayout+xml"/>
  <Override PartName="/ppt/slideLayouts/slideLayout1150.xml" ContentType="application/vnd.openxmlformats-officedocument.presentationml.slideLayout+xml"/>
  <Override PartName="/ppt/slideLayouts/slideLayout1151.xml" ContentType="application/vnd.openxmlformats-officedocument.presentationml.slideLayout+xml"/>
  <Override PartName="/ppt/slideLayouts/slideLayout1152.xml" ContentType="application/vnd.openxmlformats-officedocument.presentationml.slideLayout+xml"/>
  <Override PartName="/ppt/slideLayouts/slideLayout1153.xml" ContentType="application/vnd.openxmlformats-officedocument.presentationml.slideLayout+xml"/>
  <Override PartName="/ppt/slideLayouts/slideLayout1154.xml" ContentType="application/vnd.openxmlformats-officedocument.presentationml.slideLayout+xml"/>
  <Override PartName="/ppt/slideLayouts/slideLayout1155.xml" ContentType="application/vnd.openxmlformats-officedocument.presentationml.slideLayout+xml"/>
  <Override PartName="/ppt/slideLayouts/slideLayout1156.xml" ContentType="application/vnd.openxmlformats-officedocument.presentationml.slideLayout+xml"/>
  <Override PartName="/ppt/slideLayouts/slideLayout1157.xml" ContentType="application/vnd.openxmlformats-officedocument.presentationml.slideLayout+xml"/>
  <Override PartName="/ppt/slideLayouts/slideLayout1158.xml" ContentType="application/vnd.openxmlformats-officedocument.presentationml.slideLayout+xml"/>
  <Override PartName="/ppt/slideLayouts/slideLayout1159.xml" ContentType="application/vnd.openxmlformats-officedocument.presentationml.slideLayout+xml"/>
  <Override PartName="/ppt/slideLayouts/slideLayout1160.xml" ContentType="application/vnd.openxmlformats-officedocument.presentationml.slideLayout+xml"/>
  <Override PartName="/ppt/slideLayouts/slideLayout1161.xml" ContentType="application/vnd.openxmlformats-officedocument.presentationml.slideLayout+xml"/>
  <Override PartName="/ppt/slideLayouts/slideLayout1162.xml" ContentType="application/vnd.openxmlformats-officedocument.presentationml.slideLayout+xml"/>
  <Override PartName="/ppt/slideLayouts/slideLayout1163.xml" ContentType="application/vnd.openxmlformats-officedocument.presentationml.slideLayout+xml"/>
  <Override PartName="/ppt/theme/theme85.xml" ContentType="application/vnd.openxmlformats-officedocument.theme+xml"/>
  <Override PartName="/ppt/slideLayouts/slideLayout1164.xml" ContentType="application/vnd.openxmlformats-officedocument.presentationml.slideLayout+xml"/>
  <Override PartName="/ppt/slideLayouts/slideLayout1165.xml" ContentType="application/vnd.openxmlformats-officedocument.presentationml.slideLayout+xml"/>
  <Override PartName="/ppt/slideLayouts/slideLayout1166.xml" ContentType="application/vnd.openxmlformats-officedocument.presentationml.slideLayout+xml"/>
  <Override PartName="/ppt/slideLayouts/slideLayout1167.xml" ContentType="application/vnd.openxmlformats-officedocument.presentationml.slideLayout+xml"/>
  <Override PartName="/ppt/slideLayouts/slideLayout1168.xml" ContentType="application/vnd.openxmlformats-officedocument.presentationml.slideLayout+xml"/>
  <Override PartName="/ppt/slideLayouts/slideLayout1169.xml" ContentType="application/vnd.openxmlformats-officedocument.presentationml.slideLayout+xml"/>
  <Override PartName="/ppt/slideLayouts/slideLayout1170.xml" ContentType="application/vnd.openxmlformats-officedocument.presentationml.slideLayout+xml"/>
  <Override PartName="/ppt/slideLayouts/slideLayout1171.xml" ContentType="application/vnd.openxmlformats-officedocument.presentationml.slideLayout+xml"/>
  <Override PartName="/ppt/slideLayouts/slideLayout1172.xml" ContentType="application/vnd.openxmlformats-officedocument.presentationml.slideLayout+xml"/>
  <Override PartName="/ppt/slideLayouts/slideLayout1173.xml" ContentType="application/vnd.openxmlformats-officedocument.presentationml.slideLayout+xml"/>
  <Override PartName="/ppt/slideLayouts/slideLayout1174.xml" ContentType="application/vnd.openxmlformats-officedocument.presentationml.slideLayout+xml"/>
  <Override PartName="/ppt/theme/theme86.xml" ContentType="application/vnd.openxmlformats-officedocument.theme+xml"/>
  <Override PartName="/ppt/slideLayouts/slideLayout1175.xml" ContentType="application/vnd.openxmlformats-officedocument.presentationml.slideLayout+xml"/>
  <Override PartName="/ppt/slideLayouts/slideLayout1176.xml" ContentType="application/vnd.openxmlformats-officedocument.presentationml.slideLayout+xml"/>
  <Override PartName="/ppt/slideLayouts/slideLayout1177.xml" ContentType="application/vnd.openxmlformats-officedocument.presentationml.slideLayout+xml"/>
  <Override PartName="/ppt/slideLayouts/slideLayout1178.xml" ContentType="application/vnd.openxmlformats-officedocument.presentationml.slideLayout+xml"/>
  <Override PartName="/ppt/slideLayouts/slideLayout1179.xml" ContentType="application/vnd.openxmlformats-officedocument.presentationml.slideLayout+xml"/>
  <Override PartName="/ppt/slideLayouts/slideLayout1180.xml" ContentType="application/vnd.openxmlformats-officedocument.presentationml.slideLayout+xml"/>
  <Override PartName="/ppt/slideLayouts/slideLayout1181.xml" ContentType="application/vnd.openxmlformats-officedocument.presentationml.slideLayout+xml"/>
  <Override PartName="/ppt/slideLayouts/slideLayout1182.xml" ContentType="application/vnd.openxmlformats-officedocument.presentationml.slideLayout+xml"/>
  <Override PartName="/ppt/slideLayouts/slideLayout1183.xml" ContentType="application/vnd.openxmlformats-officedocument.presentationml.slideLayout+xml"/>
  <Override PartName="/ppt/slideLayouts/slideLayout1184.xml" ContentType="application/vnd.openxmlformats-officedocument.presentationml.slideLayout+xml"/>
  <Override PartName="/ppt/slideLayouts/slideLayout1185.xml" ContentType="application/vnd.openxmlformats-officedocument.presentationml.slideLayout+xml"/>
  <Override PartName="/ppt/theme/theme87.xml" ContentType="application/vnd.openxmlformats-officedocument.theme+xml"/>
  <Override PartName="/ppt/slideLayouts/slideLayout1186.xml" ContentType="application/vnd.openxmlformats-officedocument.presentationml.slideLayout+xml"/>
  <Override PartName="/ppt/slideLayouts/slideLayout1187.xml" ContentType="application/vnd.openxmlformats-officedocument.presentationml.slideLayout+xml"/>
  <Override PartName="/ppt/slideLayouts/slideLayout1188.xml" ContentType="application/vnd.openxmlformats-officedocument.presentationml.slideLayout+xml"/>
  <Override PartName="/ppt/slideLayouts/slideLayout1189.xml" ContentType="application/vnd.openxmlformats-officedocument.presentationml.slideLayout+xml"/>
  <Override PartName="/ppt/slideLayouts/slideLayout1190.xml" ContentType="application/vnd.openxmlformats-officedocument.presentationml.slideLayout+xml"/>
  <Override PartName="/ppt/slideLayouts/slideLayout1191.xml" ContentType="application/vnd.openxmlformats-officedocument.presentationml.slideLayout+xml"/>
  <Override PartName="/ppt/slideLayouts/slideLayout1192.xml" ContentType="application/vnd.openxmlformats-officedocument.presentationml.slideLayout+xml"/>
  <Override PartName="/ppt/slideLayouts/slideLayout1193.xml" ContentType="application/vnd.openxmlformats-officedocument.presentationml.slideLayout+xml"/>
  <Override PartName="/ppt/slideLayouts/slideLayout1194.xml" ContentType="application/vnd.openxmlformats-officedocument.presentationml.slideLayout+xml"/>
  <Override PartName="/ppt/slideLayouts/slideLayout1195.xml" ContentType="application/vnd.openxmlformats-officedocument.presentationml.slideLayout+xml"/>
  <Override PartName="/ppt/slideLayouts/slideLayout1196.xml" ContentType="application/vnd.openxmlformats-officedocument.presentationml.slideLayout+xml"/>
  <Override PartName="/ppt/theme/theme88.xml" ContentType="application/vnd.openxmlformats-officedocument.theme+xml"/>
  <Override PartName="/ppt/slideLayouts/slideLayout1197.xml" ContentType="application/vnd.openxmlformats-officedocument.presentationml.slideLayout+xml"/>
  <Override PartName="/ppt/slideLayouts/slideLayout1198.xml" ContentType="application/vnd.openxmlformats-officedocument.presentationml.slideLayout+xml"/>
  <Override PartName="/ppt/slideLayouts/slideLayout1199.xml" ContentType="application/vnd.openxmlformats-officedocument.presentationml.slideLayout+xml"/>
  <Override PartName="/ppt/slideLayouts/slideLayout1200.xml" ContentType="application/vnd.openxmlformats-officedocument.presentationml.slideLayout+xml"/>
  <Override PartName="/ppt/slideLayouts/slideLayout1201.xml" ContentType="application/vnd.openxmlformats-officedocument.presentationml.slideLayout+xml"/>
  <Override PartName="/ppt/slideLayouts/slideLayout1202.xml" ContentType="application/vnd.openxmlformats-officedocument.presentationml.slideLayout+xml"/>
  <Override PartName="/ppt/slideLayouts/slideLayout1203.xml" ContentType="application/vnd.openxmlformats-officedocument.presentationml.slideLayout+xml"/>
  <Override PartName="/ppt/slideLayouts/slideLayout1204.xml" ContentType="application/vnd.openxmlformats-officedocument.presentationml.slideLayout+xml"/>
  <Override PartName="/ppt/slideLayouts/slideLayout1205.xml" ContentType="application/vnd.openxmlformats-officedocument.presentationml.slideLayout+xml"/>
  <Override PartName="/ppt/slideLayouts/slideLayout1206.xml" ContentType="application/vnd.openxmlformats-officedocument.presentationml.slideLayout+xml"/>
  <Override PartName="/ppt/slideLayouts/slideLayout1207.xml" ContentType="application/vnd.openxmlformats-officedocument.presentationml.slideLayout+xml"/>
  <Override PartName="/ppt/theme/theme89.xml" ContentType="application/vnd.openxmlformats-officedocument.theme+xml"/>
  <Override PartName="/ppt/slideLayouts/slideLayout1208.xml" ContentType="application/vnd.openxmlformats-officedocument.presentationml.slideLayout+xml"/>
  <Override PartName="/ppt/slideLayouts/slideLayout1209.xml" ContentType="application/vnd.openxmlformats-officedocument.presentationml.slideLayout+xml"/>
  <Override PartName="/ppt/slideLayouts/slideLayout1210.xml" ContentType="application/vnd.openxmlformats-officedocument.presentationml.slideLayout+xml"/>
  <Override PartName="/ppt/slideLayouts/slideLayout1211.xml" ContentType="application/vnd.openxmlformats-officedocument.presentationml.slideLayout+xml"/>
  <Override PartName="/ppt/slideLayouts/slideLayout1212.xml" ContentType="application/vnd.openxmlformats-officedocument.presentationml.slideLayout+xml"/>
  <Override PartName="/ppt/slideLayouts/slideLayout1213.xml" ContentType="application/vnd.openxmlformats-officedocument.presentationml.slideLayout+xml"/>
  <Override PartName="/ppt/slideLayouts/slideLayout1214.xml" ContentType="application/vnd.openxmlformats-officedocument.presentationml.slideLayout+xml"/>
  <Override PartName="/ppt/slideLayouts/slideLayout1215.xml" ContentType="application/vnd.openxmlformats-officedocument.presentationml.slideLayout+xml"/>
  <Override PartName="/ppt/slideLayouts/slideLayout1216.xml" ContentType="application/vnd.openxmlformats-officedocument.presentationml.slideLayout+xml"/>
  <Override PartName="/ppt/slideLayouts/slideLayout1217.xml" ContentType="application/vnd.openxmlformats-officedocument.presentationml.slideLayout+xml"/>
  <Override PartName="/ppt/slideLayouts/slideLayout1218.xml" ContentType="application/vnd.openxmlformats-officedocument.presentationml.slideLayout+xml"/>
  <Override PartName="/ppt/theme/theme90.xml" ContentType="application/vnd.openxmlformats-officedocument.theme+xml"/>
  <Override PartName="/ppt/slideLayouts/slideLayout1219.xml" ContentType="application/vnd.openxmlformats-officedocument.presentationml.slideLayout+xml"/>
  <Override PartName="/ppt/slideLayouts/slideLayout1220.xml" ContentType="application/vnd.openxmlformats-officedocument.presentationml.slideLayout+xml"/>
  <Override PartName="/ppt/slideLayouts/slideLayout1221.xml" ContentType="application/vnd.openxmlformats-officedocument.presentationml.slideLayout+xml"/>
  <Override PartName="/ppt/slideLayouts/slideLayout1222.xml" ContentType="application/vnd.openxmlformats-officedocument.presentationml.slideLayout+xml"/>
  <Override PartName="/ppt/slideLayouts/slideLayout1223.xml" ContentType="application/vnd.openxmlformats-officedocument.presentationml.slideLayout+xml"/>
  <Override PartName="/ppt/slideLayouts/slideLayout1224.xml" ContentType="application/vnd.openxmlformats-officedocument.presentationml.slideLayout+xml"/>
  <Override PartName="/ppt/slideLayouts/slideLayout1225.xml" ContentType="application/vnd.openxmlformats-officedocument.presentationml.slideLayout+xml"/>
  <Override PartName="/ppt/slideLayouts/slideLayout1226.xml" ContentType="application/vnd.openxmlformats-officedocument.presentationml.slideLayout+xml"/>
  <Override PartName="/ppt/slideLayouts/slideLayout1227.xml" ContentType="application/vnd.openxmlformats-officedocument.presentationml.slideLayout+xml"/>
  <Override PartName="/ppt/slideLayouts/slideLayout1228.xml" ContentType="application/vnd.openxmlformats-officedocument.presentationml.slideLayout+xml"/>
  <Override PartName="/ppt/slideLayouts/slideLayout1229.xml" ContentType="application/vnd.openxmlformats-officedocument.presentationml.slideLayout+xml"/>
  <Override PartName="/ppt/theme/theme91.xml" ContentType="application/vnd.openxmlformats-officedocument.theme+xml"/>
  <Override PartName="/ppt/slideLayouts/slideLayout1230.xml" ContentType="application/vnd.openxmlformats-officedocument.presentationml.slideLayout+xml"/>
  <Override PartName="/ppt/slideLayouts/slideLayout1231.xml" ContentType="application/vnd.openxmlformats-officedocument.presentationml.slideLayout+xml"/>
  <Override PartName="/ppt/slideLayouts/slideLayout1232.xml" ContentType="application/vnd.openxmlformats-officedocument.presentationml.slideLayout+xml"/>
  <Override PartName="/ppt/slideLayouts/slideLayout1233.xml" ContentType="application/vnd.openxmlformats-officedocument.presentationml.slideLayout+xml"/>
  <Override PartName="/ppt/slideLayouts/slideLayout1234.xml" ContentType="application/vnd.openxmlformats-officedocument.presentationml.slideLayout+xml"/>
  <Override PartName="/ppt/slideLayouts/slideLayout1235.xml" ContentType="application/vnd.openxmlformats-officedocument.presentationml.slideLayout+xml"/>
  <Override PartName="/ppt/slideLayouts/slideLayout1236.xml" ContentType="application/vnd.openxmlformats-officedocument.presentationml.slideLayout+xml"/>
  <Override PartName="/ppt/slideLayouts/slideLayout1237.xml" ContentType="application/vnd.openxmlformats-officedocument.presentationml.slideLayout+xml"/>
  <Override PartName="/ppt/slideLayouts/slideLayout1238.xml" ContentType="application/vnd.openxmlformats-officedocument.presentationml.slideLayout+xml"/>
  <Override PartName="/ppt/slideLayouts/slideLayout1239.xml" ContentType="application/vnd.openxmlformats-officedocument.presentationml.slideLayout+xml"/>
  <Override PartName="/ppt/slideLayouts/slideLayout1240.xml" ContentType="application/vnd.openxmlformats-officedocument.presentationml.slideLayout+xml"/>
  <Override PartName="/ppt/slideLayouts/slideLayout1241.xml" ContentType="application/vnd.openxmlformats-officedocument.presentationml.slideLayout+xml"/>
  <Override PartName="/ppt/slideLayouts/slideLayout1242.xml" ContentType="application/vnd.openxmlformats-officedocument.presentationml.slideLayout+xml"/>
  <Override PartName="/ppt/slideLayouts/slideLayout1243.xml" ContentType="application/vnd.openxmlformats-officedocument.presentationml.slideLayout+xml"/>
  <Override PartName="/ppt/slideLayouts/slideLayout1244.xml" ContentType="application/vnd.openxmlformats-officedocument.presentationml.slideLayout+xml"/>
  <Override PartName="/ppt/slideLayouts/slideLayout1245.xml" ContentType="application/vnd.openxmlformats-officedocument.presentationml.slideLayout+xml"/>
  <Override PartName="/ppt/slideLayouts/slideLayout1246.xml" ContentType="application/vnd.openxmlformats-officedocument.presentationml.slideLayout+xml"/>
  <Override PartName="/ppt/slideLayouts/slideLayout1247.xml" ContentType="application/vnd.openxmlformats-officedocument.presentationml.slideLayout+xml"/>
  <Override PartName="/ppt/slideLayouts/slideLayout1248.xml" ContentType="application/vnd.openxmlformats-officedocument.presentationml.slideLayout+xml"/>
  <Override PartName="/ppt/slideLayouts/slideLayout1249.xml" ContentType="application/vnd.openxmlformats-officedocument.presentationml.slideLayout+xml"/>
  <Override PartName="/ppt/slideLayouts/slideLayout1250.xml" ContentType="application/vnd.openxmlformats-officedocument.presentationml.slideLayout+xml"/>
  <Override PartName="/ppt/slideLayouts/slideLayout1251.xml" ContentType="application/vnd.openxmlformats-officedocument.presentationml.slideLayout+xml"/>
  <Override PartName="/ppt/slideLayouts/slideLayout1252.xml" ContentType="application/vnd.openxmlformats-officedocument.presentationml.slideLayout+xml"/>
  <Override PartName="/ppt/theme/theme92.xml" ContentType="application/vnd.openxmlformats-officedocument.theme+xml"/>
  <Override PartName="/ppt/slideLayouts/slideLayout1253.xml" ContentType="application/vnd.openxmlformats-officedocument.presentationml.slideLayout+xml"/>
  <Override PartName="/ppt/slideLayouts/slideLayout1254.xml" ContentType="application/vnd.openxmlformats-officedocument.presentationml.slideLayout+xml"/>
  <Override PartName="/ppt/slideLayouts/slideLayout1255.xml" ContentType="application/vnd.openxmlformats-officedocument.presentationml.slideLayout+xml"/>
  <Override PartName="/ppt/slideLayouts/slideLayout1256.xml" ContentType="application/vnd.openxmlformats-officedocument.presentationml.slideLayout+xml"/>
  <Override PartName="/ppt/slideLayouts/slideLayout1257.xml" ContentType="application/vnd.openxmlformats-officedocument.presentationml.slideLayout+xml"/>
  <Override PartName="/ppt/slideLayouts/slideLayout1258.xml" ContentType="application/vnd.openxmlformats-officedocument.presentationml.slideLayout+xml"/>
  <Override PartName="/ppt/slideLayouts/slideLayout1259.xml" ContentType="application/vnd.openxmlformats-officedocument.presentationml.slideLayout+xml"/>
  <Override PartName="/ppt/slideLayouts/slideLayout1260.xml" ContentType="application/vnd.openxmlformats-officedocument.presentationml.slideLayout+xml"/>
  <Override PartName="/ppt/slideLayouts/slideLayout1261.xml" ContentType="application/vnd.openxmlformats-officedocument.presentationml.slideLayout+xml"/>
  <Override PartName="/ppt/slideLayouts/slideLayout1262.xml" ContentType="application/vnd.openxmlformats-officedocument.presentationml.slideLayout+xml"/>
  <Override PartName="/ppt/slideLayouts/slideLayout1263.xml" ContentType="application/vnd.openxmlformats-officedocument.presentationml.slideLayout+xml"/>
  <Override PartName="/ppt/theme/theme93.xml" ContentType="application/vnd.openxmlformats-officedocument.theme+xml"/>
  <Override PartName="/ppt/slideLayouts/slideLayout1264.xml" ContentType="application/vnd.openxmlformats-officedocument.presentationml.slideLayout+xml"/>
  <Override PartName="/ppt/slideLayouts/slideLayout1265.xml" ContentType="application/vnd.openxmlformats-officedocument.presentationml.slideLayout+xml"/>
  <Override PartName="/ppt/slideLayouts/slideLayout1266.xml" ContentType="application/vnd.openxmlformats-officedocument.presentationml.slideLayout+xml"/>
  <Override PartName="/ppt/slideLayouts/slideLayout1267.xml" ContentType="application/vnd.openxmlformats-officedocument.presentationml.slideLayout+xml"/>
  <Override PartName="/ppt/slideLayouts/slideLayout1268.xml" ContentType="application/vnd.openxmlformats-officedocument.presentationml.slideLayout+xml"/>
  <Override PartName="/ppt/slideLayouts/slideLayout1269.xml" ContentType="application/vnd.openxmlformats-officedocument.presentationml.slideLayout+xml"/>
  <Override PartName="/ppt/slideLayouts/slideLayout1270.xml" ContentType="application/vnd.openxmlformats-officedocument.presentationml.slideLayout+xml"/>
  <Override PartName="/ppt/slideLayouts/slideLayout1271.xml" ContentType="application/vnd.openxmlformats-officedocument.presentationml.slideLayout+xml"/>
  <Override PartName="/ppt/slideLayouts/slideLayout1272.xml" ContentType="application/vnd.openxmlformats-officedocument.presentationml.slideLayout+xml"/>
  <Override PartName="/ppt/slideLayouts/slideLayout1273.xml" ContentType="application/vnd.openxmlformats-officedocument.presentationml.slideLayout+xml"/>
  <Override PartName="/ppt/slideLayouts/slideLayout1274.xml" ContentType="application/vnd.openxmlformats-officedocument.presentationml.slideLayout+xml"/>
  <Override PartName="/ppt/theme/theme94.xml" ContentType="application/vnd.openxmlformats-officedocument.theme+xml"/>
  <Override PartName="/ppt/slideLayouts/slideLayout1275.xml" ContentType="application/vnd.openxmlformats-officedocument.presentationml.slideLayout+xml"/>
  <Override PartName="/ppt/slideLayouts/slideLayout1276.xml" ContentType="application/vnd.openxmlformats-officedocument.presentationml.slideLayout+xml"/>
  <Override PartName="/ppt/slideLayouts/slideLayout1277.xml" ContentType="application/vnd.openxmlformats-officedocument.presentationml.slideLayout+xml"/>
  <Override PartName="/ppt/slideLayouts/slideLayout1278.xml" ContentType="application/vnd.openxmlformats-officedocument.presentationml.slideLayout+xml"/>
  <Override PartName="/ppt/slideLayouts/slideLayout1279.xml" ContentType="application/vnd.openxmlformats-officedocument.presentationml.slideLayout+xml"/>
  <Override PartName="/ppt/slideLayouts/slideLayout1280.xml" ContentType="application/vnd.openxmlformats-officedocument.presentationml.slideLayout+xml"/>
  <Override PartName="/ppt/slideLayouts/slideLayout1281.xml" ContentType="application/vnd.openxmlformats-officedocument.presentationml.slideLayout+xml"/>
  <Override PartName="/ppt/slideLayouts/slideLayout1282.xml" ContentType="application/vnd.openxmlformats-officedocument.presentationml.slideLayout+xml"/>
  <Override PartName="/ppt/slideLayouts/slideLayout1283.xml" ContentType="application/vnd.openxmlformats-officedocument.presentationml.slideLayout+xml"/>
  <Override PartName="/ppt/slideLayouts/slideLayout1284.xml" ContentType="application/vnd.openxmlformats-officedocument.presentationml.slideLayout+xml"/>
  <Override PartName="/ppt/slideLayouts/slideLayout1285.xml" ContentType="application/vnd.openxmlformats-officedocument.presentationml.slideLayout+xml"/>
  <Override PartName="/ppt/theme/theme95.xml" ContentType="application/vnd.openxmlformats-officedocument.theme+xml"/>
  <Override PartName="/ppt/slideLayouts/slideLayout1286.xml" ContentType="application/vnd.openxmlformats-officedocument.presentationml.slideLayout+xml"/>
  <Override PartName="/ppt/slideLayouts/slideLayout1287.xml" ContentType="application/vnd.openxmlformats-officedocument.presentationml.slideLayout+xml"/>
  <Override PartName="/ppt/slideLayouts/slideLayout1288.xml" ContentType="application/vnd.openxmlformats-officedocument.presentationml.slideLayout+xml"/>
  <Override PartName="/ppt/slideLayouts/slideLayout1289.xml" ContentType="application/vnd.openxmlformats-officedocument.presentationml.slideLayout+xml"/>
  <Override PartName="/ppt/slideLayouts/slideLayout1290.xml" ContentType="application/vnd.openxmlformats-officedocument.presentationml.slideLayout+xml"/>
  <Override PartName="/ppt/slideLayouts/slideLayout1291.xml" ContentType="application/vnd.openxmlformats-officedocument.presentationml.slideLayout+xml"/>
  <Override PartName="/ppt/slideLayouts/slideLayout1292.xml" ContentType="application/vnd.openxmlformats-officedocument.presentationml.slideLayout+xml"/>
  <Override PartName="/ppt/slideLayouts/slideLayout1293.xml" ContentType="application/vnd.openxmlformats-officedocument.presentationml.slideLayout+xml"/>
  <Override PartName="/ppt/slideLayouts/slideLayout1294.xml" ContentType="application/vnd.openxmlformats-officedocument.presentationml.slideLayout+xml"/>
  <Override PartName="/ppt/slideLayouts/slideLayout1295.xml" ContentType="application/vnd.openxmlformats-officedocument.presentationml.slideLayout+xml"/>
  <Override PartName="/ppt/slideLayouts/slideLayout1296.xml" ContentType="application/vnd.openxmlformats-officedocument.presentationml.slideLayout+xml"/>
  <Override PartName="/ppt/theme/theme96.xml" ContentType="application/vnd.openxmlformats-officedocument.theme+xml"/>
  <Override PartName="/ppt/slideLayouts/slideLayout1297.xml" ContentType="application/vnd.openxmlformats-officedocument.presentationml.slideLayout+xml"/>
  <Override PartName="/ppt/slideLayouts/slideLayout1298.xml" ContentType="application/vnd.openxmlformats-officedocument.presentationml.slideLayout+xml"/>
  <Override PartName="/ppt/slideLayouts/slideLayout1299.xml" ContentType="application/vnd.openxmlformats-officedocument.presentationml.slideLayout+xml"/>
  <Override PartName="/ppt/slideLayouts/slideLayout1300.xml" ContentType="application/vnd.openxmlformats-officedocument.presentationml.slideLayout+xml"/>
  <Override PartName="/ppt/slideLayouts/slideLayout1301.xml" ContentType="application/vnd.openxmlformats-officedocument.presentationml.slideLayout+xml"/>
  <Override PartName="/ppt/slideLayouts/slideLayout1302.xml" ContentType="application/vnd.openxmlformats-officedocument.presentationml.slideLayout+xml"/>
  <Override PartName="/ppt/slideLayouts/slideLayout1303.xml" ContentType="application/vnd.openxmlformats-officedocument.presentationml.slideLayout+xml"/>
  <Override PartName="/ppt/slideLayouts/slideLayout1304.xml" ContentType="application/vnd.openxmlformats-officedocument.presentationml.slideLayout+xml"/>
  <Override PartName="/ppt/slideLayouts/slideLayout1305.xml" ContentType="application/vnd.openxmlformats-officedocument.presentationml.slideLayout+xml"/>
  <Override PartName="/ppt/slideLayouts/slideLayout1306.xml" ContentType="application/vnd.openxmlformats-officedocument.presentationml.slideLayout+xml"/>
  <Override PartName="/ppt/slideLayouts/slideLayout1307.xml" ContentType="application/vnd.openxmlformats-officedocument.presentationml.slideLayout+xml"/>
  <Override PartName="/ppt/theme/theme97.xml" ContentType="application/vnd.openxmlformats-officedocument.theme+xml"/>
  <Override PartName="/ppt/slideLayouts/slideLayout1308.xml" ContentType="application/vnd.openxmlformats-officedocument.presentationml.slideLayout+xml"/>
  <Override PartName="/ppt/slideLayouts/slideLayout1309.xml" ContentType="application/vnd.openxmlformats-officedocument.presentationml.slideLayout+xml"/>
  <Override PartName="/ppt/slideLayouts/slideLayout1310.xml" ContentType="application/vnd.openxmlformats-officedocument.presentationml.slideLayout+xml"/>
  <Override PartName="/ppt/slideLayouts/slideLayout1311.xml" ContentType="application/vnd.openxmlformats-officedocument.presentationml.slideLayout+xml"/>
  <Override PartName="/ppt/slideLayouts/slideLayout1312.xml" ContentType="application/vnd.openxmlformats-officedocument.presentationml.slideLayout+xml"/>
  <Override PartName="/ppt/slideLayouts/slideLayout1313.xml" ContentType="application/vnd.openxmlformats-officedocument.presentationml.slideLayout+xml"/>
  <Override PartName="/ppt/slideLayouts/slideLayout1314.xml" ContentType="application/vnd.openxmlformats-officedocument.presentationml.slideLayout+xml"/>
  <Override PartName="/ppt/slideLayouts/slideLayout1315.xml" ContentType="application/vnd.openxmlformats-officedocument.presentationml.slideLayout+xml"/>
  <Override PartName="/ppt/slideLayouts/slideLayout1316.xml" ContentType="application/vnd.openxmlformats-officedocument.presentationml.slideLayout+xml"/>
  <Override PartName="/ppt/slideLayouts/slideLayout1317.xml" ContentType="application/vnd.openxmlformats-officedocument.presentationml.slideLayout+xml"/>
  <Override PartName="/ppt/slideLayouts/slideLayout1318.xml" ContentType="application/vnd.openxmlformats-officedocument.presentationml.slideLayout+xml"/>
  <Override PartName="/ppt/theme/theme98.xml" ContentType="application/vnd.openxmlformats-officedocument.theme+xml"/>
  <Override PartName="/ppt/slideLayouts/slideLayout1319.xml" ContentType="application/vnd.openxmlformats-officedocument.presentationml.slideLayout+xml"/>
  <Override PartName="/ppt/slideLayouts/slideLayout1320.xml" ContentType="application/vnd.openxmlformats-officedocument.presentationml.slideLayout+xml"/>
  <Override PartName="/ppt/slideLayouts/slideLayout1321.xml" ContentType="application/vnd.openxmlformats-officedocument.presentationml.slideLayout+xml"/>
  <Override PartName="/ppt/slideLayouts/slideLayout1322.xml" ContentType="application/vnd.openxmlformats-officedocument.presentationml.slideLayout+xml"/>
  <Override PartName="/ppt/slideLayouts/slideLayout1323.xml" ContentType="application/vnd.openxmlformats-officedocument.presentationml.slideLayout+xml"/>
  <Override PartName="/ppt/slideLayouts/slideLayout1324.xml" ContentType="application/vnd.openxmlformats-officedocument.presentationml.slideLayout+xml"/>
  <Override PartName="/ppt/slideLayouts/slideLayout1325.xml" ContentType="application/vnd.openxmlformats-officedocument.presentationml.slideLayout+xml"/>
  <Override PartName="/ppt/slideLayouts/slideLayout1326.xml" ContentType="application/vnd.openxmlformats-officedocument.presentationml.slideLayout+xml"/>
  <Override PartName="/ppt/slideLayouts/slideLayout1327.xml" ContentType="application/vnd.openxmlformats-officedocument.presentationml.slideLayout+xml"/>
  <Override PartName="/ppt/slideLayouts/slideLayout1328.xml" ContentType="application/vnd.openxmlformats-officedocument.presentationml.slideLayout+xml"/>
  <Override PartName="/ppt/slideLayouts/slideLayout1329.xml" ContentType="application/vnd.openxmlformats-officedocument.presentationml.slideLayout+xml"/>
  <Override PartName="/ppt/theme/theme99.xml" ContentType="application/vnd.openxmlformats-officedocument.theme+xml"/>
  <Override PartName="/ppt/slideLayouts/slideLayout1330.xml" ContentType="application/vnd.openxmlformats-officedocument.presentationml.slideLayout+xml"/>
  <Override PartName="/ppt/slideLayouts/slideLayout1331.xml" ContentType="application/vnd.openxmlformats-officedocument.presentationml.slideLayout+xml"/>
  <Override PartName="/ppt/slideLayouts/slideLayout1332.xml" ContentType="application/vnd.openxmlformats-officedocument.presentationml.slideLayout+xml"/>
  <Override PartName="/ppt/slideLayouts/slideLayout1333.xml" ContentType="application/vnd.openxmlformats-officedocument.presentationml.slideLayout+xml"/>
  <Override PartName="/ppt/slideLayouts/slideLayout1334.xml" ContentType="application/vnd.openxmlformats-officedocument.presentationml.slideLayout+xml"/>
  <Override PartName="/ppt/slideLayouts/slideLayout1335.xml" ContentType="application/vnd.openxmlformats-officedocument.presentationml.slideLayout+xml"/>
  <Override PartName="/ppt/slideLayouts/slideLayout1336.xml" ContentType="application/vnd.openxmlformats-officedocument.presentationml.slideLayout+xml"/>
  <Override PartName="/ppt/slideLayouts/slideLayout1337.xml" ContentType="application/vnd.openxmlformats-officedocument.presentationml.slideLayout+xml"/>
  <Override PartName="/ppt/slideLayouts/slideLayout1338.xml" ContentType="application/vnd.openxmlformats-officedocument.presentationml.slideLayout+xml"/>
  <Override PartName="/ppt/slideLayouts/slideLayout1339.xml" ContentType="application/vnd.openxmlformats-officedocument.presentationml.slideLayout+xml"/>
  <Override PartName="/ppt/slideLayouts/slideLayout1340.xml" ContentType="application/vnd.openxmlformats-officedocument.presentationml.slideLayout+xml"/>
  <Override PartName="/ppt/theme/theme100.xml" ContentType="application/vnd.openxmlformats-officedocument.theme+xml"/>
  <Override PartName="/ppt/slideLayouts/slideLayout1341.xml" ContentType="application/vnd.openxmlformats-officedocument.presentationml.slideLayout+xml"/>
  <Override PartName="/ppt/slideLayouts/slideLayout1342.xml" ContentType="application/vnd.openxmlformats-officedocument.presentationml.slideLayout+xml"/>
  <Override PartName="/ppt/slideLayouts/slideLayout1343.xml" ContentType="application/vnd.openxmlformats-officedocument.presentationml.slideLayout+xml"/>
  <Override PartName="/ppt/slideLayouts/slideLayout1344.xml" ContentType="application/vnd.openxmlformats-officedocument.presentationml.slideLayout+xml"/>
  <Override PartName="/ppt/slideLayouts/slideLayout1345.xml" ContentType="application/vnd.openxmlformats-officedocument.presentationml.slideLayout+xml"/>
  <Override PartName="/ppt/slideLayouts/slideLayout1346.xml" ContentType="application/vnd.openxmlformats-officedocument.presentationml.slideLayout+xml"/>
  <Override PartName="/ppt/slideLayouts/slideLayout1347.xml" ContentType="application/vnd.openxmlformats-officedocument.presentationml.slideLayout+xml"/>
  <Override PartName="/ppt/slideLayouts/slideLayout1348.xml" ContentType="application/vnd.openxmlformats-officedocument.presentationml.slideLayout+xml"/>
  <Override PartName="/ppt/slideLayouts/slideLayout1349.xml" ContentType="application/vnd.openxmlformats-officedocument.presentationml.slideLayout+xml"/>
  <Override PartName="/ppt/slideLayouts/slideLayout1350.xml" ContentType="application/vnd.openxmlformats-officedocument.presentationml.slideLayout+xml"/>
  <Override PartName="/ppt/slideLayouts/slideLayout1351.xml" ContentType="application/vnd.openxmlformats-officedocument.presentationml.slideLayout+xml"/>
  <Override PartName="/ppt/slideLayouts/slideLayout1352.xml" ContentType="application/vnd.openxmlformats-officedocument.presentationml.slideLayout+xml"/>
  <Override PartName="/ppt/slideLayouts/slideLayout1353.xml" ContentType="application/vnd.openxmlformats-officedocument.presentationml.slideLayout+xml"/>
  <Override PartName="/ppt/slideLayouts/slideLayout1354.xml" ContentType="application/vnd.openxmlformats-officedocument.presentationml.slideLayout+xml"/>
  <Override PartName="/ppt/slideLayouts/slideLayout1355.xml" ContentType="application/vnd.openxmlformats-officedocument.presentationml.slideLayout+xml"/>
  <Override PartName="/ppt/slideLayouts/slideLayout1356.xml" ContentType="application/vnd.openxmlformats-officedocument.presentationml.slideLayout+xml"/>
  <Override PartName="/ppt/slideLayouts/slideLayout1357.xml" ContentType="application/vnd.openxmlformats-officedocument.presentationml.slideLayout+xml"/>
  <Override PartName="/ppt/slideLayouts/slideLayout1358.xml" ContentType="application/vnd.openxmlformats-officedocument.presentationml.slideLayout+xml"/>
  <Override PartName="/ppt/slideLayouts/slideLayout1359.xml" ContentType="application/vnd.openxmlformats-officedocument.presentationml.slideLayout+xml"/>
  <Override PartName="/ppt/slideLayouts/slideLayout1360.xml" ContentType="application/vnd.openxmlformats-officedocument.presentationml.slideLayout+xml"/>
  <Override PartName="/ppt/slideLayouts/slideLayout1361.xml" ContentType="application/vnd.openxmlformats-officedocument.presentationml.slideLayout+xml"/>
  <Override PartName="/ppt/slideLayouts/slideLayout1362.xml" ContentType="application/vnd.openxmlformats-officedocument.presentationml.slideLayout+xml"/>
  <Override PartName="/ppt/slideLayouts/slideLayout1363.xml" ContentType="application/vnd.openxmlformats-officedocument.presentationml.slideLayout+xml"/>
  <Override PartName="/ppt/slideLayouts/slideLayout1364.xml" ContentType="application/vnd.openxmlformats-officedocument.presentationml.slideLayout+xml"/>
  <Override PartName="/ppt/slideLayouts/slideLayout1365.xml" ContentType="application/vnd.openxmlformats-officedocument.presentationml.slideLayout+xml"/>
  <Override PartName="/ppt/slideLayouts/slideLayout1366.xml" ContentType="application/vnd.openxmlformats-officedocument.presentationml.slideLayout+xml"/>
  <Override PartName="/ppt/slideLayouts/slideLayout1367.xml" ContentType="application/vnd.openxmlformats-officedocument.presentationml.slideLayout+xml"/>
  <Override PartName="/ppt/slideLayouts/slideLayout1368.xml" ContentType="application/vnd.openxmlformats-officedocument.presentationml.slideLayout+xml"/>
  <Override PartName="/ppt/slideLayouts/slideLayout1369.xml" ContentType="application/vnd.openxmlformats-officedocument.presentationml.slideLayout+xml"/>
  <Override PartName="/ppt/slideLayouts/slideLayout1370.xml" ContentType="application/vnd.openxmlformats-officedocument.presentationml.slideLayout+xml"/>
  <Override PartName="/ppt/slideLayouts/slideLayout1371.xml" ContentType="application/vnd.openxmlformats-officedocument.presentationml.slideLayout+xml"/>
  <Override PartName="/ppt/slideLayouts/slideLayout1372.xml" ContentType="application/vnd.openxmlformats-officedocument.presentationml.slideLayout+xml"/>
  <Override PartName="/ppt/slideLayouts/slideLayout1373.xml" ContentType="application/vnd.openxmlformats-officedocument.presentationml.slideLayout+xml"/>
  <Override PartName="/ppt/slideLayouts/slideLayout1374.xml" ContentType="application/vnd.openxmlformats-officedocument.presentationml.slideLayout+xml"/>
  <Override PartName="/ppt/slideLayouts/slideLayout1375.xml" ContentType="application/vnd.openxmlformats-officedocument.presentationml.slideLayout+xml"/>
  <Override PartName="/ppt/theme/theme101.xml" ContentType="application/vnd.openxmlformats-officedocument.theme+xml"/>
  <Override PartName="/ppt/slideLayouts/slideLayout1376.xml" ContentType="application/vnd.openxmlformats-officedocument.presentationml.slideLayout+xml"/>
  <Override PartName="/ppt/slideLayouts/slideLayout1377.xml" ContentType="application/vnd.openxmlformats-officedocument.presentationml.slideLayout+xml"/>
  <Override PartName="/ppt/slideLayouts/slideLayout1378.xml" ContentType="application/vnd.openxmlformats-officedocument.presentationml.slideLayout+xml"/>
  <Override PartName="/ppt/slideLayouts/slideLayout1379.xml" ContentType="application/vnd.openxmlformats-officedocument.presentationml.slideLayout+xml"/>
  <Override PartName="/ppt/slideLayouts/slideLayout1380.xml" ContentType="application/vnd.openxmlformats-officedocument.presentationml.slideLayout+xml"/>
  <Override PartName="/ppt/slideLayouts/slideLayout1381.xml" ContentType="application/vnd.openxmlformats-officedocument.presentationml.slideLayout+xml"/>
  <Override PartName="/ppt/slideLayouts/slideLayout1382.xml" ContentType="application/vnd.openxmlformats-officedocument.presentationml.slideLayout+xml"/>
  <Override PartName="/ppt/slideLayouts/slideLayout1383.xml" ContentType="application/vnd.openxmlformats-officedocument.presentationml.slideLayout+xml"/>
  <Override PartName="/ppt/slideLayouts/slideLayout1384.xml" ContentType="application/vnd.openxmlformats-officedocument.presentationml.slideLayout+xml"/>
  <Override PartName="/ppt/slideLayouts/slideLayout1385.xml" ContentType="application/vnd.openxmlformats-officedocument.presentationml.slideLayout+xml"/>
  <Override PartName="/ppt/slideLayouts/slideLayout1386.xml" ContentType="application/vnd.openxmlformats-officedocument.presentationml.slideLayout+xml"/>
  <Override PartName="/ppt/theme/theme102.xml" ContentType="application/vnd.openxmlformats-officedocument.theme+xml"/>
  <Override PartName="/ppt/slideLayouts/slideLayout1387.xml" ContentType="application/vnd.openxmlformats-officedocument.presentationml.slideLayout+xml"/>
  <Override PartName="/ppt/slideLayouts/slideLayout1388.xml" ContentType="application/vnd.openxmlformats-officedocument.presentationml.slideLayout+xml"/>
  <Override PartName="/ppt/slideLayouts/slideLayout1389.xml" ContentType="application/vnd.openxmlformats-officedocument.presentationml.slideLayout+xml"/>
  <Override PartName="/ppt/slideLayouts/slideLayout1390.xml" ContentType="application/vnd.openxmlformats-officedocument.presentationml.slideLayout+xml"/>
  <Override PartName="/ppt/slideLayouts/slideLayout1391.xml" ContentType="application/vnd.openxmlformats-officedocument.presentationml.slideLayout+xml"/>
  <Override PartName="/ppt/slideLayouts/slideLayout1392.xml" ContentType="application/vnd.openxmlformats-officedocument.presentationml.slideLayout+xml"/>
  <Override PartName="/ppt/slideLayouts/slideLayout1393.xml" ContentType="application/vnd.openxmlformats-officedocument.presentationml.slideLayout+xml"/>
  <Override PartName="/ppt/slideLayouts/slideLayout1394.xml" ContentType="application/vnd.openxmlformats-officedocument.presentationml.slideLayout+xml"/>
  <Override PartName="/ppt/slideLayouts/slideLayout1395.xml" ContentType="application/vnd.openxmlformats-officedocument.presentationml.slideLayout+xml"/>
  <Override PartName="/ppt/slideLayouts/slideLayout1396.xml" ContentType="application/vnd.openxmlformats-officedocument.presentationml.slideLayout+xml"/>
  <Override PartName="/ppt/slideLayouts/slideLayout1397.xml" ContentType="application/vnd.openxmlformats-officedocument.presentationml.slideLayout+xml"/>
  <Override PartName="/ppt/theme/theme103.xml" ContentType="application/vnd.openxmlformats-officedocument.theme+xml"/>
  <Override PartName="/ppt/slideLayouts/slideLayout1398.xml" ContentType="application/vnd.openxmlformats-officedocument.presentationml.slideLayout+xml"/>
  <Override PartName="/ppt/slideLayouts/slideLayout1399.xml" ContentType="application/vnd.openxmlformats-officedocument.presentationml.slideLayout+xml"/>
  <Override PartName="/ppt/slideLayouts/slideLayout1400.xml" ContentType="application/vnd.openxmlformats-officedocument.presentationml.slideLayout+xml"/>
  <Override PartName="/ppt/slideLayouts/slideLayout1401.xml" ContentType="application/vnd.openxmlformats-officedocument.presentationml.slideLayout+xml"/>
  <Override PartName="/ppt/slideLayouts/slideLayout1402.xml" ContentType="application/vnd.openxmlformats-officedocument.presentationml.slideLayout+xml"/>
  <Override PartName="/ppt/slideLayouts/slideLayout1403.xml" ContentType="application/vnd.openxmlformats-officedocument.presentationml.slideLayout+xml"/>
  <Override PartName="/ppt/slideLayouts/slideLayout1404.xml" ContentType="application/vnd.openxmlformats-officedocument.presentationml.slideLayout+xml"/>
  <Override PartName="/ppt/slideLayouts/slideLayout1405.xml" ContentType="application/vnd.openxmlformats-officedocument.presentationml.slideLayout+xml"/>
  <Override PartName="/ppt/slideLayouts/slideLayout1406.xml" ContentType="application/vnd.openxmlformats-officedocument.presentationml.slideLayout+xml"/>
  <Override PartName="/ppt/slideLayouts/slideLayout1407.xml" ContentType="application/vnd.openxmlformats-officedocument.presentationml.slideLayout+xml"/>
  <Override PartName="/ppt/slideLayouts/slideLayout1408.xml" ContentType="application/vnd.openxmlformats-officedocument.presentationml.slideLayout+xml"/>
  <Override PartName="/ppt/theme/theme104.xml" ContentType="application/vnd.openxmlformats-officedocument.theme+xml"/>
  <Override PartName="/ppt/slideLayouts/slideLayout1409.xml" ContentType="application/vnd.openxmlformats-officedocument.presentationml.slideLayout+xml"/>
  <Override PartName="/ppt/slideLayouts/slideLayout1410.xml" ContentType="application/vnd.openxmlformats-officedocument.presentationml.slideLayout+xml"/>
  <Override PartName="/ppt/slideLayouts/slideLayout1411.xml" ContentType="application/vnd.openxmlformats-officedocument.presentationml.slideLayout+xml"/>
  <Override PartName="/ppt/slideLayouts/slideLayout1412.xml" ContentType="application/vnd.openxmlformats-officedocument.presentationml.slideLayout+xml"/>
  <Override PartName="/ppt/slideLayouts/slideLayout1413.xml" ContentType="application/vnd.openxmlformats-officedocument.presentationml.slideLayout+xml"/>
  <Override PartName="/ppt/slideLayouts/slideLayout1414.xml" ContentType="application/vnd.openxmlformats-officedocument.presentationml.slideLayout+xml"/>
  <Override PartName="/ppt/slideLayouts/slideLayout1415.xml" ContentType="application/vnd.openxmlformats-officedocument.presentationml.slideLayout+xml"/>
  <Override PartName="/ppt/slideLayouts/slideLayout1416.xml" ContentType="application/vnd.openxmlformats-officedocument.presentationml.slideLayout+xml"/>
  <Override PartName="/ppt/slideLayouts/slideLayout1417.xml" ContentType="application/vnd.openxmlformats-officedocument.presentationml.slideLayout+xml"/>
  <Override PartName="/ppt/slideLayouts/slideLayout1418.xml" ContentType="application/vnd.openxmlformats-officedocument.presentationml.slideLayout+xml"/>
  <Override PartName="/ppt/slideLayouts/slideLayout1419.xml" ContentType="application/vnd.openxmlformats-officedocument.presentationml.slideLayout+xml"/>
  <Override PartName="/ppt/slideLayouts/slideLayout1420.xml" ContentType="application/vnd.openxmlformats-officedocument.presentationml.slideLayout+xml"/>
  <Override PartName="/ppt/slideLayouts/slideLayout1421.xml" ContentType="application/vnd.openxmlformats-officedocument.presentationml.slideLayout+xml"/>
  <Override PartName="/ppt/slideLayouts/slideLayout1422.xml" ContentType="application/vnd.openxmlformats-officedocument.presentationml.slideLayout+xml"/>
  <Override PartName="/ppt/slideLayouts/slideLayout1423.xml" ContentType="application/vnd.openxmlformats-officedocument.presentationml.slideLayout+xml"/>
  <Override PartName="/ppt/slideLayouts/slideLayout1424.xml" ContentType="application/vnd.openxmlformats-officedocument.presentationml.slideLayout+xml"/>
  <Override PartName="/ppt/slideLayouts/slideLayout1425.xml" ContentType="application/vnd.openxmlformats-officedocument.presentationml.slideLayout+xml"/>
  <Override PartName="/ppt/slideLayouts/slideLayout1426.xml" ContentType="application/vnd.openxmlformats-officedocument.presentationml.slideLayout+xml"/>
  <Override PartName="/ppt/slideLayouts/slideLayout1427.xml" ContentType="application/vnd.openxmlformats-officedocument.presentationml.slideLayout+xml"/>
  <Override PartName="/ppt/slideLayouts/slideLayout1428.xml" ContentType="application/vnd.openxmlformats-officedocument.presentationml.slideLayout+xml"/>
  <Override PartName="/ppt/slideLayouts/slideLayout1429.xml" ContentType="application/vnd.openxmlformats-officedocument.presentationml.slideLayout+xml"/>
  <Override PartName="/ppt/slideLayouts/slideLayout1430.xml" ContentType="application/vnd.openxmlformats-officedocument.presentationml.slideLayout+xml"/>
  <Override PartName="/ppt/slideLayouts/slideLayout1431.xml" ContentType="application/vnd.openxmlformats-officedocument.presentationml.slideLayout+xml"/>
  <Override PartName="/ppt/theme/theme105.xml" ContentType="application/vnd.openxmlformats-officedocument.theme+xml"/>
  <Override PartName="/ppt/slideLayouts/slideLayout1432.xml" ContentType="application/vnd.openxmlformats-officedocument.presentationml.slideLayout+xml"/>
  <Override PartName="/ppt/slideLayouts/slideLayout1433.xml" ContentType="application/vnd.openxmlformats-officedocument.presentationml.slideLayout+xml"/>
  <Override PartName="/ppt/slideLayouts/slideLayout1434.xml" ContentType="application/vnd.openxmlformats-officedocument.presentationml.slideLayout+xml"/>
  <Override PartName="/ppt/slideLayouts/slideLayout1435.xml" ContentType="application/vnd.openxmlformats-officedocument.presentationml.slideLayout+xml"/>
  <Override PartName="/ppt/slideLayouts/slideLayout1436.xml" ContentType="application/vnd.openxmlformats-officedocument.presentationml.slideLayout+xml"/>
  <Override PartName="/ppt/slideLayouts/slideLayout1437.xml" ContentType="application/vnd.openxmlformats-officedocument.presentationml.slideLayout+xml"/>
  <Override PartName="/ppt/slideLayouts/slideLayout1438.xml" ContentType="application/vnd.openxmlformats-officedocument.presentationml.slideLayout+xml"/>
  <Override PartName="/ppt/slideLayouts/slideLayout1439.xml" ContentType="application/vnd.openxmlformats-officedocument.presentationml.slideLayout+xml"/>
  <Override PartName="/ppt/slideLayouts/slideLayout1440.xml" ContentType="application/vnd.openxmlformats-officedocument.presentationml.slideLayout+xml"/>
  <Override PartName="/ppt/slideLayouts/slideLayout1441.xml" ContentType="application/vnd.openxmlformats-officedocument.presentationml.slideLayout+xml"/>
  <Override PartName="/ppt/slideLayouts/slideLayout1442.xml" ContentType="application/vnd.openxmlformats-officedocument.presentationml.slideLayout+xml"/>
  <Override PartName="/ppt/theme/theme106.xml" ContentType="application/vnd.openxmlformats-officedocument.theme+xml"/>
  <Override PartName="/ppt/slideLayouts/slideLayout1443.xml" ContentType="application/vnd.openxmlformats-officedocument.presentationml.slideLayout+xml"/>
  <Override PartName="/ppt/slideLayouts/slideLayout1444.xml" ContentType="application/vnd.openxmlformats-officedocument.presentationml.slideLayout+xml"/>
  <Override PartName="/ppt/slideLayouts/slideLayout1445.xml" ContentType="application/vnd.openxmlformats-officedocument.presentationml.slideLayout+xml"/>
  <Override PartName="/ppt/slideLayouts/slideLayout1446.xml" ContentType="application/vnd.openxmlformats-officedocument.presentationml.slideLayout+xml"/>
  <Override PartName="/ppt/slideLayouts/slideLayout1447.xml" ContentType="application/vnd.openxmlformats-officedocument.presentationml.slideLayout+xml"/>
  <Override PartName="/ppt/slideLayouts/slideLayout1448.xml" ContentType="application/vnd.openxmlformats-officedocument.presentationml.slideLayout+xml"/>
  <Override PartName="/ppt/slideLayouts/slideLayout1449.xml" ContentType="application/vnd.openxmlformats-officedocument.presentationml.slideLayout+xml"/>
  <Override PartName="/ppt/slideLayouts/slideLayout1450.xml" ContentType="application/vnd.openxmlformats-officedocument.presentationml.slideLayout+xml"/>
  <Override PartName="/ppt/slideLayouts/slideLayout1451.xml" ContentType="application/vnd.openxmlformats-officedocument.presentationml.slideLayout+xml"/>
  <Override PartName="/ppt/slideLayouts/slideLayout1452.xml" ContentType="application/vnd.openxmlformats-officedocument.presentationml.slideLayout+xml"/>
  <Override PartName="/ppt/slideLayouts/slideLayout1453.xml" ContentType="application/vnd.openxmlformats-officedocument.presentationml.slideLayout+xml"/>
  <Override PartName="/ppt/theme/theme107.xml" ContentType="application/vnd.openxmlformats-officedocument.theme+xml"/>
  <Override PartName="/ppt/slideLayouts/slideLayout1454.xml" ContentType="application/vnd.openxmlformats-officedocument.presentationml.slideLayout+xml"/>
  <Override PartName="/ppt/slideLayouts/slideLayout1455.xml" ContentType="application/vnd.openxmlformats-officedocument.presentationml.slideLayout+xml"/>
  <Override PartName="/ppt/slideLayouts/slideLayout1456.xml" ContentType="application/vnd.openxmlformats-officedocument.presentationml.slideLayout+xml"/>
  <Override PartName="/ppt/slideLayouts/slideLayout1457.xml" ContentType="application/vnd.openxmlformats-officedocument.presentationml.slideLayout+xml"/>
  <Override PartName="/ppt/slideLayouts/slideLayout1458.xml" ContentType="application/vnd.openxmlformats-officedocument.presentationml.slideLayout+xml"/>
  <Override PartName="/ppt/slideLayouts/slideLayout1459.xml" ContentType="application/vnd.openxmlformats-officedocument.presentationml.slideLayout+xml"/>
  <Override PartName="/ppt/slideLayouts/slideLayout1460.xml" ContentType="application/vnd.openxmlformats-officedocument.presentationml.slideLayout+xml"/>
  <Override PartName="/ppt/slideLayouts/slideLayout1461.xml" ContentType="application/vnd.openxmlformats-officedocument.presentationml.slideLayout+xml"/>
  <Override PartName="/ppt/slideLayouts/slideLayout1462.xml" ContentType="application/vnd.openxmlformats-officedocument.presentationml.slideLayout+xml"/>
  <Override PartName="/ppt/slideLayouts/slideLayout1463.xml" ContentType="application/vnd.openxmlformats-officedocument.presentationml.slideLayout+xml"/>
  <Override PartName="/ppt/slideLayouts/slideLayout1464.xml" ContentType="application/vnd.openxmlformats-officedocument.presentationml.slideLayout+xml"/>
  <Override PartName="/ppt/theme/theme108.xml" ContentType="application/vnd.openxmlformats-officedocument.theme+xml"/>
  <Override PartName="/ppt/slideLayouts/slideLayout1465.xml" ContentType="application/vnd.openxmlformats-officedocument.presentationml.slideLayout+xml"/>
  <Override PartName="/ppt/slideLayouts/slideLayout1466.xml" ContentType="application/vnd.openxmlformats-officedocument.presentationml.slideLayout+xml"/>
  <Override PartName="/ppt/slideLayouts/slideLayout1467.xml" ContentType="application/vnd.openxmlformats-officedocument.presentationml.slideLayout+xml"/>
  <Override PartName="/ppt/slideLayouts/slideLayout1468.xml" ContentType="application/vnd.openxmlformats-officedocument.presentationml.slideLayout+xml"/>
  <Override PartName="/ppt/slideLayouts/slideLayout1469.xml" ContentType="application/vnd.openxmlformats-officedocument.presentationml.slideLayout+xml"/>
  <Override PartName="/ppt/slideLayouts/slideLayout1470.xml" ContentType="application/vnd.openxmlformats-officedocument.presentationml.slideLayout+xml"/>
  <Override PartName="/ppt/slideLayouts/slideLayout1471.xml" ContentType="application/vnd.openxmlformats-officedocument.presentationml.slideLayout+xml"/>
  <Override PartName="/ppt/slideLayouts/slideLayout1472.xml" ContentType="application/vnd.openxmlformats-officedocument.presentationml.slideLayout+xml"/>
  <Override PartName="/ppt/slideLayouts/slideLayout1473.xml" ContentType="application/vnd.openxmlformats-officedocument.presentationml.slideLayout+xml"/>
  <Override PartName="/ppt/slideLayouts/slideLayout1474.xml" ContentType="application/vnd.openxmlformats-officedocument.presentationml.slideLayout+xml"/>
  <Override PartName="/ppt/slideLayouts/slideLayout1475.xml" ContentType="application/vnd.openxmlformats-officedocument.presentationml.slideLayout+xml"/>
  <Override PartName="/ppt/theme/theme109.xml" ContentType="application/vnd.openxmlformats-officedocument.theme+xml"/>
  <Override PartName="/ppt/slideLayouts/slideLayout1476.xml" ContentType="application/vnd.openxmlformats-officedocument.presentationml.slideLayout+xml"/>
  <Override PartName="/ppt/slideLayouts/slideLayout1477.xml" ContentType="application/vnd.openxmlformats-officedocument.presentationml.slideLayout+xml"/>
  <Override PartName="/ppt/slideLayouts/slideLayout1478.xml" ContentType="application/vnd.openxmlformats-officedocument.presentationml.slideLayout+xml"/>
  <Override PartName="/ppt/slideLayouts/slideLayout1479.xml" ContentType="application/vnd.openxmlformats-officedocument.presentationml.slideLayout+xml"/>
  <Override PartName="/ppt/slideLayouts/slideLayout1480.xml" ContentType="application/vnd.openxmlformats-officedocument.presentationml.slideLayout+xml"/>
  <Override PartName="/ppt/slideLayouts/slideLayout1481.xml" ContentType="application/vnd.openxmlformats-officedocument.presentationml.slideLayout+xml"/>
  <Override PartName="/ppt/slideLayouts/slideLayout1482.xml" ContentType="application/vnd.openxmlformats-officedocument.presentationml.slideLayout+xml"/>
  <Override PartName="/ppt/slideLayouts/slideLayout1483.xml" ContentType="application/vnd.openxmlformats-officedocument.presentationml.slideLayout+xml"/>
  <Override PartName="/ppt/slideLayouts/slideLayout1484.xml" ContentType="application/vnd.openxmlformats-officedocument.presentationml.slideLayout+xml"/>
  <Override PartName="/ppt/slideLayouts/slideLayout1485.xml" ContentType="application/vnd.openxmlformats-officedocument.presentationml.slideLayout+xml"/>
  <Override PartName="/ppt/slideLayouts/slideLayout1486.xml" ContentType="application/vnd.openxmlformats-officedocument.presentationml.slideLayout+xml"/>
  <Override PartName="/ppt/theme/theme110.xml" ContentType="application/vnd.openxmlformats-officedocument.theme+xml"/>
  <Override PartName="/ppt/slideLayouts/slideLayout1487.xml" ContentType="application/vnd.openxmlformats-officedocument.presentationml.slideLayout+xml"/>
  <Override PartName="/ppt/slideLayouts/slideLayout1488.xml" ContentType="application/vnd.openxmlformats-officedocument.presentationml.slideLayout+xml"/>
  <Override PartName="/ppt/slideLayouts/slideLayout1489.xml" ContentType="application/vnd.openxmlformats-officedocument.presentationml.slideLayout+xml"/>
  <Override PartName="/ppt/slideLayouts/slideLayout1490.xml" ContentType="application/vnd.openxmlformats-officedocument.presentationml.slideLayout+xml"/>
  <Override PartName="/ppt/slideLayouts/slideLayout1491.xml" ContentType="application/vnd.openxmlformats-officedocument.presentationml.slideLayout+xml"/>
  <Override PartName="/ppt/slideLayouts/slideLayout1492.xml" ContentType="application/vnd.openxmlformats-officedocument.presentationml.slideLayout+xml"/>
  <Override PartName="/ppt/slideLayouts/slideLayout1493.xml" ContentType="application/vnd.openxmlformats-officedocument.presentationml.slideLayout+xml"/>
  <Override PartName="/ppt/slideLayouts/slideLayout1494.xml" ContentType="application/vnd.openxmlformats-officedocument.presentationml.slideLayout+xml"/>
  <Override PartName="/ppt/slideLayouts/slideLayout1495.xml" ContentType="application/vnd.openxmlformats-officedocument.presentationml.slideLayout+xml"/>
  <Override PartName="/ppt/slideLayouts/slideLayout1496.xml" ContentType="application/vnd.openxmlformats-officedocument.presentationml.slideLayout+xml"/>
  <Override PartName="/ppt/slideLayouts/slideLayout1497.xml" ContentType="application/vnd.openxmlformats-officedocument.presentationml.slideLayout+xml"/>
  <Override PartName="/ppt/theme/theme111.xml" ContentType="application/vnd.openxmlformats-officedocument.theme+xml"/>
  <Override PartName="/ppt/slideLayouts/slideLayout1498.xml" ContentType="application/vnd.openxmlformats-officedocument.presentationml.slideLayout+xml"/>
  <Override PartName="/ppt/slideLayouts/slideLayout1499.xml" ContentType="application/vnd.openxmlformats-officedocument.presentationml.slideLayout+xml"/>
  <Override PartName="/ppt/slideLayouts/slideLayout1500.xml" ContentType="application/vnd.openxmlformats-officedocument.presentationml.slideLayout+xml"/>
  <Override PartName="/ppt/slideLayouts/slideLayout1501.xml" ContentType="application/vnd.openxmlformats-officedocument.presentationml.slideLayout+xml"/>
  <Override PartName="/ppt/slideLayouts/slideLayout1502.xml" ContentType="application/vnd.openxmlformats-officedocument.presentationml.slideLayout+xml"/>
  <Override PartName="/ppt/slideLayouts/slideLayout1503.xml" ContentType="application/vnd.openxmlformats-officedocument.presentationml.slideLayout+xml"/>
  <Override PartName="/ppt/slideLayouts/slideLayout1504.xml" ContentType="application/vnd.openxmlformats-officedocument.presentationml.slideLayout+xml"/>
  <Override PartName="/ppt/slideLayouts/slideLayout1505.xml" ContentType="application/vnd.openxmlformats-officedocument.presentationml.slideLayout+xml"/>
  <Override PartName="/ppt/slideLayouts/slideLayout1506.xml" ContentType="application/vnd.openxmlformats-officedocument.presentationml.slideLayout+xml"/>
  <Override PartName="/ppt/slideLayouts/slideLayout1507.xml" ContentType="application/vnd.openxmlformats-officedocument.presentationml.slideLayout+xml"/>
  <Override PartName="/ppt/slideLayouts/slideLayout1508.xml" ContentType="application/vnd.openxmlformats-officedocument.presentationml.slideLayout+xml"/>
  <Override PartName="/ppt/theme/theme112.xml" ContentType="application/vnd.openxmlformats-officedocument.theme+xml"/>
  <Override PartName="/ppt/slideLayouts/slideLayout1509.xml" ContentType="application/vnd.openxmlformats-officedocument.presentationml.slideLayout+xml"/>
  <Override PartName="/ppt/slideLayouts/slideLayout1510.xml" ContentType="application/vnd.openxmlformats-officedocument.presentationml.slideLayout+xml"/>
  <Override PartName="/ppt/slideLayouts/slideLayout1511.xml" ContentType="application/vnd.openxmlformats-officedocument.presentationml.slideLayout+xml"/>
  <Override PartName="/ppt/slideLayouts/slideLayout1512.xml" ContentType="application/vnd.openxmlformats-officedocument.presentationml.slideLayout+xml"/>
  <Override PartName="/ppt/slideLayouts/slideLayout1513.xml" ContentType="application/vnd.openxmlformats-officedocument.presentationml.slideLayout+xml"/>
  <Override PartName="/ppt/slideLayouts/slideLayout1514.xml" ContentType="application/vnd.openxmlformats-officedocument.presentationml.slideLayout+xml"/>
  <Override PartName="/ppt/slideLayouts/slideLayout1515.xml" ContentType="application/vnd.openxmlformats-officedocument.presentationml.slideLayout+xml"/>
  <Override PartName="/ppt/slideLayouts/slideLayout1516.xml" ContentType="application/vnd.openxmlformats-officedocument.presentationml.slideLayout+xml"/>
  <Override PartName="/ppt/slideLayouts/slideLayout1517.xml" ContentType="application/vnd.openxmlformats-officedocument.presentationml.slideLayout+xml"/>
  <Override PartName="/ppt/slideLayouts/slideLayout1518.xml" ContentType="application/vnd.openxmlformats-officedocument.presentationml.slideLayout+xml"/>
  <Override PartName="/ppt/slideLayouts/slideLayout1519.xml" ContentType="application/vnd.openxmlformats-officedocument.presentationml.slideLayout+xml"/>
  <Override PartName="/ppt/theme/theme113.xml" ContentType="application/vnd.openxmlformats-officedocument.theme+xml"/>
  <Override PartName="/ppt/slideLayouts/slideLayout1520.xml" ContentType="application/vnd.openxmlformats-officedocument.presentationml.slideLayout+xml"/>
  <Override PartName="/ppt/slideLayouts/slideLayout1521.xml" ContentType="application/vnd.openxmlformats-officedocument.presentationml.slideLayout+xml"/>
  <Override PartName="/ppt/slideLayouts/slideLayout1522.xml" ContentType="application/vnd.openxmlformats-officedocument.presentationml.slideLayout+xml"/>
  <Override PartName="/ppt/slideLayouts/slideLayout1523.xml" ContentType="application/vnd.openxmlformats-officedocument.presentationml.slideLayout+xml"/>
  <Override PartName="/ppt/slideLayouts/slideLayout1524.xml" ContentType="application/vnd.openxmlformats-officedocument.presentationml.slideLayout+xml"/>
  <Override PartName="/ppt/slideLayouts/slideLayout1525.xml" ContentType="application/vnd.openxmlformats-officedocument.presentationml.slideLayout+xml"/>
  <Override PartName="/ppt/slideLayouts/slideLayout1526.xml" ContentType="application/vnd.openxmlformats-officedocument.presentationml.slideLayout+xml"/>
  <Override PartName="/ppt/slideLayouts/slideLayout1527.xml" ContentType="application/vnd.openxmlformats-officedocument.presentationml.slideLayout+xml"/>
  <Override PartName="/ppt/slideLayouts/slideLayout1528.xml" ContentType="application/vnd.openxmlformats-officedocument.presentationml.slideLayout+xml"/>
  <Override PartName="/ppt/slideLayouts/slideLayout1529.xml" ContentType="application/vnd.openxmlformats-officedocument.presentationml.slideLayout+xml"/>
  <Override PartName="/ppt/slideLayouts/slideLayout1530.xml" ContentType="application/vnd.openxmlformats-officedocument.presentationml.slideLayout+xml"/>
  <Override PartName="/ppt/theme/theme114.xml" ContentType="application/vnd.openxmlformats-officedocument.theme+xml"/>
  <Override PartName="/ppt/slideLayouts/slideLayout1531.xml" ContentType="application/vnd.openxmlformats-officedocument.presentationml.slideLayout+xml"/>
  <Override PartName="/ppt/slideLayouts/slideLayout1532.xml" ContentType="application/vnd.openxmlformats-officedocument.presentationml.slideLayout+xml"/>
  <Override PartName="/ppt/slideLayouts/slideLayout1533.xml" ContentType="application/vnd.openxmlformats-officedocument.presentationml.slideLayout+xml"/>
  <Override PartName="/ppt/slideLayouts/slideLayout1534.xml" ContentType="application/vnd.openxmlformats-officedocument.presentationml.slideLayout+xml"/>
  <Override PartName="/ppt/slideLayouts/slideLayout1535.xml" ContentType="application/vnd.openxmlformats-officedocument.presentationml.slideLayout+xml"/>
  <Override PartName="/ppt/slideLayouts/slideLayout1536.xml" ContentType="application/vnd.openxmlformats-officedocument.presentationml.slideLayout+xml"/>
  <Override PartName="/ppt/slideLayouts/slideLayout1537.xml" ContentType="application/vnd.openxmlformats-officedocument.presentationml.slideLayout+xml"/>
  <Override PartName="/ppt/slideLayouts/slideLayout1538.xml" ContentType="application/vnd.openxmlformats-officedocument.presentationml.slideLayout+xml"/>
  <Override PartName="/ppt/slideLayouts/slideLayout1539.xml" ContentType="application/vnd.openxmlformats-officedocument.presentationml.slideLayout+xml"/>
  <Override PartName="/ppt/slideLayouts/slideLayout1540.xml" ContentType="application/vnd.openxmlformats-officedocument.presentationml.slideLayout+xml"/>
  <Override PartName="/ppt/slideLayouts/slideLayout1541.xml" ContentType="application/vnd.openxmlformats-officedocument.presentationml.slideLayout+xml"/>
  <Override PartName="/ppt/theme/theme115.xml" ContentType="application/vnd.openxmlformats-officedocument.theme+xml"/>
  <Override PartName="/ppt/slideLayouts/slideLayout1542.xml" ContentType="application/vnd.openxmlformats-officedocument.presentationml.slideLayout+xml"/>
  <Override PartName="/ppt/slideLayouts/slideLayout1543.xml" ContentType="application/vnd.openxmlformats-officedocument.presentationml.slideLayout+xml"/>
  <Override PartName="/ppt/slideLayouts/slideLayout1544.xml" ContentType="application/vnd.openxmlformats-officedocument.presentationml.slideLayout+xml"/>
  <Override PartName="/ppt/slideLayouts/slideLayout1545.xml" ContentType="application/vnd.openxmlformats-officedocument.presentationml.slideLayout+xml"/>
  <Override PartName="/ppt/slideLayouts/slideLayout1546.xml" ContentType="application/vnd.openxmlformats-officedocument.presentationml.slideLayout+xml"/>
  <Override PartName="/ppt/slideLayouts/slideLayout1547.xml" ContentType="application/vnd.openxmlformats-officedocument.presentationml.slideLayout+xml"/>
  <Override PartName="/ppt/slideLayouts/slideLayout1548.xml" ContentType="application/vnd.openxmlformats-officedocument.presentationml.slideLayout+xml"/>
  <Override PartName="/ppt/slideLayouts/slideLayout1549.xml" ContentType="application/vnd.openxmlformats-officedocument.presentationml.slideLayout+xml"/>
  <Override PartName="/ppt/slideLayouts/slideLayout1550.xml" ContentType="application/vnd.openxmlformats-officedocument.presentationml.slideLayout+xml"/>
  <Override PartName="/ppt/slideLayouts/slideLayout1551.xml" ContentType="application/vnd.openxmlformats-officedocument.presentationml.slideLayout+xml"/>
  <Override PartName="/ppt/slideLayouts/slideLayout1552.xml" ContentType="application/vnd.openxmlformats-officedocument.presentationml.slideLayout+xml"/>
  <Override PartName="/ppt/theme/theme116.xml" ContentType="application/vnd.openxmlformats-officedocument.theme+xml"/>
  <Override PartName="/ppt/slideLayouts/slideLayout1553.xml" ContentType="application/vnd.openxmlformats-officedocument.presentationml.slideLayout+xml"/>
  <Override PartName="/ppt/slideLayouts/slideLayout1554.xml" ContentType="application/vnd.openxmlformats-officedocument.presentationml.slideLayout+xml"/>
  <Override PartName="/ppt/slideLayouts/slideLayout1555.xml" ContentType="application/vnd.openxmlformats-officedocument.presentationml.slideLayout+xml"/>
  <Override PartName="/ppt/slideLayouts/slideLayout1556.xml" ContentType="application/vnd.openxmlformats-officedocument.presentationml.slideLayout+xml"/>
  <Override PartName="/ppt/slideLayouts/slideLayout1557.xml" ContentType="application/vnd.openxmlformats-officedocument.presentationml.slideLayout+xml"/>
  <Override PartName="/ppt/slideLayouts/slideLayout1558.xml" ContentType="application/vnd.openxmlformats-officedocument.presentationml.slideLayout+xml"/>
  <Override PartName="/ppt/slideLayouts/slideLayout1559.xml" ContentType="application/vnd.openxmlformats-officedocument.presentationml.slideLayout+xml"/>
  <Override PartName="/ppt/slideLayouts/slideLayout1560.xml" ContentType="application/vnd.openxmlformats-officedocument.presentationml.slideLayout+xml"/>
  <Override PartName="/ppt/slideLayouts/slideLayout1561.xml" ContentType="application/vnd.openxmlformats-officedocument.presentationml.slideLayout+xml"/>
  <Override PartName="/ppt/slideLayouts/slideLayout1562.xml" ContentType="application/vnd.openxmlformats-officedocument.presentationml.slideLayout+xml"/>
  <Override PartName="/ppt/slideLayouts/slideLayout1563.xml" ContentType="application/vnd.openxmlformats-officedocument.presentationml.slideLayout+xml"/>
  <Override PartName="/ppt/slideLayouts/slideLayout1564.xml" ContentType="application/vnd.openxmlformats-officedocument.presentationml.slideLayout+xml"/>
  <Override PartName="/ppt/slideLayouts/slideLayout1565.xml" ContentType="application/vnd.openxmlformats-officedocument.presentationml.slideLayout+xml"/>
  <Override PartName="/ppt/slideLayouts/slideLayout1566.xml" ContentType="application/vnd.openxmlformats-officedocument.presentationml.slideLayout+xml"/>
  <Override PartName="/ppt/slideLayouts/slideLayout1567.xml" ContentType="application/vnd.openxmlformats-officedocument.presentationml.slideLayout+xml"/>
  <Override PartName="/ppt/slideLayouts/slideLayout1568.xml" ContentType="application/vnd.openxmlformats-officedocument.presentationml.slideLayout+xml"/>
  <Override PartName="/ppt/slideLayouts/slideLayout1569.xml" ContentType="application/vnd.openxmlformats-officedocument.presentationml.slideLayout+xml"/>
  <Override PartName="/ppt/slideLayouts/slideLayout1570.xml" ContentType="application/vnd.openxmlformats-officedocument.presentationml.slideLayout+xml"/>
  <Override PartName="/ppt/slideLayouts/slideLayout1571.xml" ContentType="application/vnd.openxmlformats-officedocument.presentationml.slideLayout+xml"/>
  <Override PartName="/ppt/slideLayouts/slideLayout1572.xml" ContentType="application/vnd.openxmlformats-officedocument.presentationml.slideLayout+xml"/>
  <Override PartName="/ppt/slideLayouts/slideLayout1573.xml" ContentType="application/vnd.openxmlformats-officedocument.presentationml.slideLayout+xml"/>
  <Override PartName="/ppt/slideLayouts/slideLayout1574.xml" ContentType="application/vnd.openxmlformats-officedocument.presentationml.slideLayout+xml"/>
  <Override PartName="/ppt/slideLayouts/slideLayout1575.xml" ContentType="application/vnd.openxmlformats-officedocument.presentationml.slideLayout+xml"/>
  <Override PartName="/ppt/slideLayouts/slideLayout1576.xml" ContentType="application/vnd.openxmlformats-officedocument.presentationml.slideLayout+xml"/>
  <Override PartName="/ppt/slideLayouts/slideLayout1577.xml" ContentType="application/vnd.openxmlformats-officedocument.presentationml.slideLayout+xml"/>
  <Override PartName="/ppt/slideLayouts/slideLayout1578.xml" ContentType="application/vnd.openxmlformats-officedocument.presentationml.slideLayout+xml"/>
  <Override PartName="/ppt/slideLayouts/slideLayout1579.xml" ContentType="application/vnd.openxmlformats-officedocument.presentationml.slideLayout+xml"/>
  <Override PartName="/ppt/slideLayouts/slideLayout1580.xml" ContentType="application/vnd.openxmlformats-officedocument.presentationml.slideLayout+xml"/>
  <Override PartName="/ppt/slideLayouts/slideLayout1581.xml" ContentType="application/vnd.openxmlformats-officedocument.presentationml.slideLayout+xml"/>
  <Override PartName="/ppt/slideLayouts/slideLayout1582.xml" ContentType="application/vnd.openxmlformats-officedocument.presentationml.slideLayout+xml"/>
  <Override PartName="/ppt/slideLayouts/slideLayout1583.xml" ContentType="application/vnd.openxmlformats-officedocument.presentationml.slideLayout+xml"/>
  <Override PartName="/ppt/slideLayouts/slideLayout1584.xml" ContentType="application/vnd.openxmlformats-officedocument.presentationml.slideLayout+xml"/>
  <Override PartName="/ppt/slideLayouts/slideLayout1585.xml" ContentType="application/vnd.openxmlformats-officedocument.presentationml.slideLayout+xml"/>
  <Override PartName="/ppt/slideLayouts/slideLayout1586.xml" ContentType="application/vnd.openxmlformats-officedocument.presentationml.slideLayout+xml"/>
  <Override PartName="/ppt/slideLayouts/slideLayout1587.xml" ContentType="application/vnd.openxmlformats-officedocument.presentationml.slideLayout+xml"/>
  <Override PartName="/ppt/theme/theme117.xml" ContentType="application/vnd.openxmlformats-officedocument.theme+xml"/>
  <Override PartName="/ppt/slideLayouts/slideLayout1588.xml" ContentType="application/vnd.openxmlformats-officedocument.presentationml.slideLayout+xml"/>
  <Override PartName="/ppt/slideLayouts/slideLayout1589.xml" ContentType="application/vnd.openxmlformats-officedocument.presentationml.slideLayout+xml"/>
  <Override PartName="/ppt/slideLayouts/slideLayout1590.xml" ContentType="application/vnd.openxmlformats-officedocument.presentationml.slideLayout+xml"/>
  <Override PartName="/ppt/slideLayouts/slideLayout1591.xml" ContentType="application/vnd.openxmlformats-officedocument.presentationml.slideLayout+xml"/>
  <Override PartName="/ppt/slideLayouts/slideLayout1592.xml" ContentType="application/vnd.openxmlformats-officedocument.presentationml.slideLayout+xml"/>
  <Override PartName="/ppt/slideLayouts/slideLayout1593.xml" ContentType="application/vnd.openxmlformats-officedocument.presentationml.slideLayout+xml"/>
  <Override PartName="/ppt/slideLayouts/slideLayout1594.xml" ContentType="application/vnd.openxmlformats-officedocument.presentationml.slideLayout+xml"/>
  <Override PartName="/ppt/slideLayouts/slideLayout1595.xml" ContentType="application/vnd.openxmlformats-officedocument.presentationml.slideLayout+xml"/>
  <Override PartName="/ppt/slideLayouts/slideLayout1596.xml" ContentType="application/vnd.openxmlformats-officedocument.presentationml.slideLayout+xml"/>
  <Override PartName="/ppt/slideLayouts/slideLayout1597.xml" ContentType="application/vnd.openxmlformats-officedocument.presentationml.slideLayout+xml"/>
  <Override PartName="/ppt/slideLayouts/slideLayout1598.xml" ContentType="application/vnd.openxmlformats-officedocument.presentationml.slideLayout+xml"/>
  <Override PartName="/ppt/theme/theme118.xml" ContentType="application/vnd.openxmlformats-officedocument.theme+xml"/>
  <Override PartName="/ppt/slideLayouts/slideLayout1599.xml" ContentType="application/vnd.openxmlformats-officedocument.presentationml.slideLayout+xml"/>
  <Override PartName="/ppt/slideLayouts/slideLayout1600.xml" ContentType="application/vnd.openxmlformats-officedocument.presentationml.slideLayout+xml"/>
  <Override PartName="/ppt/slideLayouts/slideLayout1601.xml" ContentType="application/vnd.openxmlformats-officedocument.presentationml.slideLayout+xml"/>
  <Override PartName="/ppt/slideLayouts/slideLayout1602.xml" ContentType="application/vnd.openxmlformats-officedocument.presentationml.slideLayout+xml"/>
  <Override PartName="/ppt/slideLayouts/slideLayout1603.xml" ContentType="application/vnd.openxmlformats-officedocument.presentationml.slideLayout+xml"/>
  <Override PartName="/ppt/slideLayouts/slideLayout1604.xml" ContentType="application/vnd.openxmlformats-officedocument.presentationml.slideLayout+xml"/>
  <Override PartName="/ppt/slideLayouts/slideLayout1605.xml" ContentType="application/vnd.openxmlformats-officedocument.presentationml.slideLayout+xml"/>
  <Override PartName="/ppt/slideLayouts/slideLayout1606.xml" ContentType="application/vnd.openxmlformats-officedocument.presentationml.slideLayout+xml"/>
  <Override PartName="/ppt/slideLayouts/slideLayout1607.xml" ContentType="application/vnd.openxmlformats-officedocument.presentationml.slideLayout+xml"/>
  <Override PartName="/ppt/slideLayouts/slideLayout1608.xml" ContentType="application/vnd.openxmlformats-officedocument.presentationml.slideLayout+xml"/>
  <Override PartName="/ppt/slideLayouts/slideLayout1609.xml" ContentType="application/vnd.openxmlformats-officedocument.presentationml.slideLayout+xml"/>
  <Override PartName="/ppt/theme/theme119.xml" ContentType="application/vnd.openxmlformats-officedocument.theme+xml"/>
  <Override PartName="/ppt/slideLayouts/slideLayout1610.xml" ContentType="application/vnd.openxmlformats-officedocument.presentationml.slideLayout+xml"/>
  <Override PartName="/ppt/slideLayouts/slideLayout1611.xml" ContentType="application/vnd.openxmlformats-officedocument.presentationml.slideLayout+xml"/>
  <Override PartName="/ppt/slideLayouts/slideLayout1612.xml" ContentType="application/vnd.openxmlformats-officedocument.presentationml.slideLayout+xml"/>
  <Override PartName="/ppt/slideLayouts/slideLayout1613.xml" ContentType="application/vnd.openxmlformats-officedocument.presentationml.slideLayout+xml"/>
  <Override PartName="/ppt/slideLayouts/slideLayout1614.xml" ContentType="application/vnd.openxmlformats-officedocument.presentationml.slideLayout+xml"/>
  <Override PartName="/ppt/slideLayouts/slideLayout1615.xml" ContentType="application/vnd.openxmlformats-officedocument.presentationml.slideLayout+xml"/>
  <Override PartName="/ppt/slideLayouts/slideLayout1616.xml" ContentType="application/vnd.openxmlformats-officedocument.presentationml.slideLayout+xml"/>
  <Override PartName="/ppt/slideLayouts/slideLayout1617.xml" ContentType="application/vnd.openxmlformats-officedocument.presentationml.slideLayout+xml"/>
  <Override PartName="/ppt/slideLayouts/slideLayout1618.xml" ContentType="application/vnd.openxmlformats-officedocument.presentationml.slideLayout+xml"/>
  <Override PartName="/ppt/slideLayouts/slideLayout1619.xml" ContentType="application/vnd.openxmlformats-officedocument.presentationml.slideLayout+xml"/>
  <Override PartName="/ppt/slideLayouts/slideLayout1620.xml" ContentType="application/vnd.openxmlformats-officedocument.presentationml.slideLayout+xml"/>
  <Override PartName="/ppt/theme/theme120.xml" ContentType="application/vnd.openxmlformats-officedocument.theme+xml"/>
  <Override PartName="/ppt/slideLayouts/slideLayout1621.xml" ContentType="application/vnd.openxmlformats-officedocument.presentationml.slideLayout+xml"/>
  <Override PartName="/ppt/slideLayouts/slideLayout1622.xml" ContentType="application/vnd.openxmlformats-officedocument.presentationml.slideLayout+xml"/>
  <Override PartName="/ppt/slideLayouts/slideLayout1623.xml" ContentType="application/vnd.openxmlformats-officedocument.presentationml.slideLayout+xml"/>
  <Override PartName="/ppt/slideLayouts/slideLayout1624.xml" ContentType="application/vnd.openxmlformats-officedocument.presentationml.slideLayout+xml"/>
  <Override PartName="/ppt/slideLayouts/slideLayout1625.xml" ContentType="application/vnd.openxmlformats-officedocument.presentationml.slideLayout+xml"/>
  <Override PartName="/ppt/slideLayouts/slideLayout1626.xml" ContentType="application/vnd.openxmlformats-officedocument.presentationml.slideLayout+xml"/>
  <Override PartName="/ppt/slideLayouts/slideLayout1627.xml" ContentType="application/vnd.openxmlformats-officedocument.presentationml.slideLayout+xml"/>
  <Override PartName="/ppt/slideLayouts/slideLayout1628.xml" ContentType="application/vnd.openxmlformats-officedocument.presentationml.slideLayout+xml"/>
  <Override PartName="/ppt/slideLayouts/slideLayout1629.xml" ContentType="application/vnd.openxmlformats-officedocument.presentationml.slideLayout+xml"/>
  <Override PartName="/ppt/slideLayouts/slideLayout1630.xml" ContentType="application/vnd.openxmlformats-officedocument.presentationml.slideLayout+xml"/>
  <Override PartName="/ppt/slideLayouts/slideLayout1631.xml" ContentType="application/vnd.openxmlformats-officedocument.presentationml.slideLayout+xml"/>
  <Override PartName="/ppt/theme/theme121.xml" ContentType="application/vnd.openxmlformats-officedocument.theme+xml"/>
  <Override PartName="/ppt/slideLayouts/slideLayout1632.xml" ContentType="application/vnd.openxmlformats-officedocument.presentationml.slideLayout+xml"/>
  <Override PartName="/ppt/slideLayouts/slideLayout1633.xml" ContentType="application/vnd.openxmlformats-officedocument.presentationml.slideLayout+xml"/>
  <Override PartName="/ppt/slideLayouts/slideLayout1634.xml" ContentType="application/vnd.openxmlformats-officedocument.presentationml.slideLayout+xml"/>
  <Override PartName="/ppt/slideLayouts/slideLayout1635.xml" ContentType="application/vnd.openxmlformats-officedocument.presentationml.slideLayout+xml"/>
  <Override PartName="/ppt/slideLayouts/slideLayout1636.xml" ContentType="application/vnd.openxmlformats-officedocument.presentationml.slideLayout+xml"/>
  <Override PartName="/ppt/slideLayouts/slideLayout1637.xml" ContentType="application/vnd.openxmlformats-officedocument.presentationml.slideLayout+xml"/>
  <Override PartName="/ppt/slideLayouts/slideLayout1638.xml" ContentType="application/vnd.openxmlformats-officedocument.presentationml.slideLayout+xml"/>
  <Override PartName="/ppt/slideLayouts/slideLayout1639.xml" ContentType="application/vnd.openxmlformats-officedocument.presentationml.slideLayout+xml"/>
  <Override PartName="/ppt/slideLayouts/slideLayout1640.xml" ContentType="application/vnd.openxmlformats-officedocument.presentationml.slideLayout+xml"/>
  <Override PartName="/ppt/slideLayouts/slideLayout1641.xml" ContentType="application/vnd.openxmlformats-officedocument.presentationml.slideLayout+xml"/>
  <Override PartName="/ppt/slideLayouts/slideLayout1642.xml" ContentType="application/vnd.openxmlformats-officedocument.presentationml.slideLayout+xml"/>
  <Override PartName="/ppt/theme/theme122.xml" ContentType="application/vnd.openxmlformats-officedocument.theme+xml"/>
  <Override PartName="/ppt/slideLayouts/slideLayout1643.xml" ContentType="application/vnd.openxmlformats-officedocument.presentationml.slideLayout+xml"/>
  <Override PartName="/ppt/slideLayouts/slideLayout1644.xml" ContentType="application/vnd.openxmlformats-officedocument.presentationml.slideLayout+xml"/>
  <Override PartName="/ppt/slideLayouts/slideLayout1645.xml" ContentType="application/vnd.openxmlformats-officedocument.presentationml.slideLayout+xml"/>
  <Override PartName="/ppt/slideLayouts/slideLayout1646.xml" ContentType="application/vnd.openxmlformats-officedocument.presentationml.slideLayout+xml"/>
  <Override PartName="/ppt/slideLayouts/slideLayout1647.xml" ContentType="application/vnd.openxmlformats-officedocument.presentationml.slideLayout+xml"/>
  <Override PartName="/ppt/slideLayouts/slideLayout1648.xml" ContentType="application/vnd.openxmlformats-officedocument.presentationml.slideLayout+xml"/>
  <Override PartName="/ppt/slideLayouts/slideLayout1649.xml" ContentType="application/vnd.openxmlformats-officedocument.presentationml.slideLayout+xml"/>
  <Override PartName="/ppt/slideLayouts/slideLayout1650.xml" ContentType="application/vnd.openxmlformats-officedocument.presentationml.slideLayout+xml"/>
  <Override PartName="/ppt/slideLayouts/slideLayout1651.xml" ContentType="application/vnd.openxmlformats-officedocument.presentationml.slideLayout+xml"/>
  <Override PartName="/ppt/slideLayouts/slideLayout1652.xml" ContentType="application/vnd.openxmlformats-officedocument.presentationml.slideLayout+xml"/>
  <Override PartName="/ppt/slideLayouts/slideLayout1653.xml" ContentType="application/vnd.openxmlformats-officedocument.presentationml.slideLayout+xml"/>
  <Override PartName="/ppt/theme/theme123.xml" ContentType="application/vnd.openxmlformats-officedocument.theme+xml"/>
  <Override PartName="/ppt/slideLayouts/slideLayout1654.xml" ContentType="application/vnd.openxmlformats-officedocument.presentationml.slideLayout+xml"/>
  <Override PartName="/ppt/slideLayouts/slideLayout1655.xml" ContentType="application/vnd.openxmlformats-officedocument.presentationml.slideLayout+xml"/>
  <Override PartName="/ppt/slideLayouts/slideLayout1656.xml" ContentType="application/vnd.openxmlformats-officedocument.presentationml.slideLayout+xml"/>
  <Override PartName="/ppt/slideLayouts/slideLayout1657.xml" ContentType="application/vnd.openxmlformats-officedocument.presentationml.slideLayout+xml"/>
  <Override PartName="/ppt/slideLayouts/slideLayout1658.xml" ContentType="application/vnd.openxmlformats-officedocument.presentationml.slideLayout+xml"/>
  <Override PartName="/ppt/slideLayouts/slideLayout1659.xml" ContentType="application/vnd.openxmlformats-officedocument.presentationml.slideLayout+xml"/>
  <Override PartName="/ppt/slideLayouts/slideLayout1660.xml" ContentType="application/vnd.openxmlformats-officedocument.presentationml.slideLayout+xml"/>
  <Override PartName="/ppt/slideLayouts/slideLayout1661.xml" ContentType="application/vnd.openxmlformats-officedocument.presentationml.slideLayout+xml"/>
  <Override PartName="/ppt/slideLayouts/slideLayout1662.xml" ContentType="application/vnd.openxmlformats-officedocument.presentationml.slideLayout+xml"/>
  <Override PartName="/ppt/slideLayouts/slideLayout1663.xml" ContentType="application/vnd.openxmlformats-officedocument.presentationml.slideLayout+xml"/>
  <Override PartName="/ppt/slideLayouts/slideLayout1664.xml" ContentType="application/vnd.openxmlformats-officedocument.presentationml.slideLayout+xml"/>
  <Override PartName="/ppt/slideLayouts/slideLayout1665.xml" ContentType="application/vnd.openxmlformats-officedocument.presentationml.slideLayout+xml"/>
  <Override PartName="/ppt/slideLayouts/slideLayout1666.xml" ContentType="application/vnd.openxmlformats-officedocument.presentationml.slideLayout+xml"/>
  <Override PartName="/ppt/slideLayouts/slideLayout1667.xml" ContentType="application/vnd.openxmlformats-officedocument.presentationml.slideLayout+xml"/>
  <Override PartName="/ppt/slideLayouts/slideLayout1668.xml" ContentType="application/vnd.openxmlformats-officedocument.presentationml.slideLayout+xml"/>
  <Override PartName="/ppt/slideLayouts/slideLayout1669.xml" ContentType="application/vnd.openxmlformats-officedocument.presentationml.slideLayout+xml"/>
  <Override PartName="/ppt/slideLayouts/slideLayout1670.xml" ContentType="application/vnd.openxmlformats-officedocument.presentationml.slideLayout+xml"/>
  <Override PartName="/ppt/slideLayouts/slideLayout1671.xml" ContentType="application/vnd.openxmlformats-officedocument.presentationml.slideLayout+xml"/>
  <Override PartName="/ppt/slideLayouts/slideLayout1672.xml" ContentType="application/vnd.openxmlformats-officedocument.presentationml.slideLayout+xml"/>
  <Override PartName="/ppt/slideLayouts/slideLayout1673.xml" ContentType="application/vnd.openxmlformats-officedocument.presentationml.slideLayout+xml"/>
  <Override PartName="/ppt/slideLayouts/slideLayout1674.xml" ContentType="application/vnd.openxmlformats-officedocument.presentationml.slideLayout+xml"/>
  <Override PartName="/ppt/slideLayouts/slideLayout1675.xml" ContentType="application/vnd.openxmlformats-officedocument.presentationml.slideLayout+xml"/>
  <Override PartName="/ppt/slideLayouts/slideLayout1676.xml" ContentType="application/vnd.openxmlformats-officedocument.presentationml.slideLayout+xml"/>
  <Override PartName="/ppt/theme/theme124.xml" ContentType="application/vnd.openxmlformats-officedocument.theme+xml"/>
  <Override PartName="/ppt/slideLayouts/slideLayout1677.xml" ContentType="application/vnd.openxmlformats-officedocument.presentationml.slideLayout+xml"/>
  <Override PartName="/ppt/slideLayouts/slideLayout1678.xml" ContentType="application/vnd.openxmlformats-officedocument.presentationml.slideLayout+xml"/>
  <Override PartName="/ppt/slideLayouts/slideLayout1679.xml" ContentType="application/vnd.openxmlformats-officedocument.presentationml.slideLayout+xml"/>
  <Override PartName="/ppt/slideLayouts/slideLayout1680.xml" ContentType="application/vnd.openxmlformats-officedocument.presentationml.slideLayout+xml"/>
  <Override PartName="/ppt/slideLayouts/slideLayout1681.xml" ContentType="application/vnd.openxmlformats-officedocument.presentationml.slideLayout+xml"/>
  <Override PartName="/ppt/slideLayouts/slideLayout1682.xml" ContentType="application/vnd.openxmlformats-officedocument.presentationml.slideLayout+xml"/>
  <Override PartName="/ppt/slideLayouts/slideLayout1683.xml" ContentType="application/vnd.openxmlformats-officedocument.presentationml.slideLayout+xml"/>
  <Override PartName="/ppt/slideLayouts/slideLayout1684.xml" ContentType="application/vnd.openxmlformats-officedocument.presentationml.slideLayout+xml"/>
  <Override PartName="/ppt/slideLayouts/slideLayout1685.xml" ContentType="application/vnd.openxmlformats-officedocument.presentationml.slideLayout+xml"/>
  <Override PartName="/ppt/slideLayouts/slideLayout1686.xml" ContentType="application/vnd.openxmlformats-officedocument.presentationml.slideLayout+xml"/>
  <Override PartName="/ppt/slideLayouts/slideLayout1687.xml" ContentType="application/vnd.openxmlformats-officedocument.presentationml.slideLayout+xml"/>
  <Override PartName="/ppt/theme/theme125.xml" ContentType="application/vnd.openxmlformats-officedocument.theme+xml"/>
  <Override PartName="/ppt/slideLayouts/slideLayout1688.xml" ContentType="application/vnd.openxmlformats-officedocument.presentationml.slideLayout+xml"/>
  <Override PartName="/ppt/slideLayouts/slideLayout1689.xml" ContentType="application/vnd.openxmlformats-officedocument.presentationml.slideLayout+xml"/>
  <Override PartName="/ppt/slideLayouts/slideLayout1690.xml" ContentType="application/vnd.openxmlformats-officedocument.presentationml.slideLayout+xml"/>
  <Override PartName="/ppt/slideLayouts/slideLayout1691.xml" ContentType="application/vnd.openxmlformats-officedocument.presentationml.slideLayout+xml"/>
  <Override PartName="/ppt/slideLayouts/slideLayout1692.xml" ContentType="application/vnd.openxmlformats-officedocument.presentationml.slideLayout+xml"/>
  <Override PartName="/ppt/slideLayouts/slideLayout1693.xml" ContentType="application/vnd.openxmlformats-officedocument.presentationml.slideLayout+xml"/>
  <Override PartName="/ppt/slideLayouts/slideLayout1694.xml" ContentType="application/vnd.openxmlformats-officedocument.presentationml.slideLayout+xml"/>
  <Override PartName="/ppt/slideLayouts/slideLayout1695.xml" ContentType="application/vnd.openxmlformats-officedocument.presentationml.slideLayout+xml"/>
  <Override PartName="/ppt/slideLayouts/slideLayout1696.xml" ContentType="application/vnd.openxmlformats-officedocument.presentationml.slideLayout+xml"/>
  <Override PartName="/ppt/slideLayouts/slideLayout1697.xml" ContentType="application/vnd.openxmlformats-officedocument.presentationml.slideLayout+xml"/>
  <Override PartName="/ppt/slideLayouts/slideLayout1698.xml" ContentType="application/vnd.openxmlformats-officedocument.presentationml.slideLayout+xml"/>
  <Override PartName="/ppt/theme/theme126.xml" ContentType="application/vnd.openxmlformats-officedocument.theme+xml"/>
  <Override PartName="/ppt/slideLayouts/slideLayout1699.xml" ContentType="application/vnd.openxmlformats-officedocument.presentationml.slideLayout+xml"/>
  <Override PartName="/ppt/slideLayouts/slideLayout1700.xml" ContentType="application/vnd.openxmlformats-officedocument.presentationml.slideLayout+xml"/>
  <Override PartName="/ppt/slideLayouts/slideLayout1701.xml" ContentType="application/vnd.openxmlformats-officedocument.presentationml.slideLayout+xml"/>
  <Override PartName="/ppt/slideLayouts/slideLayout1702.xml" ContentType="application/vnd.openxmlformats-officedocument.presentationml.slideLayout+xml"/>
  <Override PartName="/ppt/slideLayouts/slideLayout1703.xml" ContentType="application/vnd.openxmlformats-officedocument.presentationml.slideLayout+xml"/>
  <Override PartName="/ppt/slideLayouts/slideLayout1704.xml" ContentType="application/vnd.openxmlformats-officedocument.presentationml.slideLayout+xml"/>
  <Override PartName="/ppt/slideLayouts/slideLayout1705.xml" ContentType="application/vnd.openxmlformats-officedocument.presentationml.slideLayout+xml"/>
  <Override PartName="/ppt/slideLayouts/slideLayout1706.xml" ContentType="application/vnd.openxmlformats-officedocument.presentationml.slideLayout+xml"/>
  <Override PartName="/ppt/slideLayouts/slideLayout1707.xml" ContentType="application/vnd.openxmlformats-officedocument.presentationml.slideLayout+xml"/>
  <Override PartName="/ppt/slideLayouts/slideLayout1708.xml" ContentType="application/vnd.openxmlformats-officedocument.presentationml.slideLayout+xml"/>
  <Override PartName="/ppt/slideLayouts/slideLayout1709.xml" ContentType="application/vnd.openxmlformats-officedocument.presentationml.slideLayout+xml"/>
  <Override PartName="/ppt/theme/theme127.xml" ContentType="application/vnd.openxmlformats-officedocument.theme+xml"/>
  <Override PartName="/ppt/slideLayouts/slideLayout1710.xml" ContentType="application/vnd.openxmlformats-officedocument.presentationml.slideLayout+xml"/>
  <Override PartName="/ppt/slideLayouts/slideLayout1711.xml" ContentType="application/vnd.openxmlformats-officedocument.presentationml.slideLayout+xml"/>
  <Override PartName="/ppt/slideLayouts/slideLayout1712.xml" ContentType="application/vnd.openxmlformats-officedocument.presentationml.slideLayout+xml"/>
  <Override PartName="/ppt/slideLayouts/slideLayout1713.xml" ContentType="application/vnd.openxmlformats-officedocument.presentationml.slideLayout+xml"/>
  <Override PartName="/ppt/slideLayouts/slideLayout1714.xml" ContentType="application/vnd.openxmlformats-officedocument.presentationml.slideLayout+xml"/>
  <Override PartName="/ppt/slideLayouts/slideLayout1715.xml" ContentType="application/vnd.openxmlformats-officedocument.presentationml.slideLayout+xml"/>
  <Override PartName="/ppt/slideLayouts/slideLayout1716.xml" ContentType="application/vnd.openxmlformats-officedocument.presentationml.slideLayout+xml"/>
  <Override PartName="/ppt/slideLayouts/slideLayout1717.xml" ContentType="application/vnd.openxmlformats-officedocument.presentationml.slideLayout+xml"/>
  <Override PartName="/ppt/slideLayouts/slideLayout1718.xml" ContentType="application/vnd.openxmlformats-officedocument.presentationml.slideLayout+xml"/>
  <Override PartName="/ppt/slideLayouts/slideLayout1719.xml" ContentType="application/vnd.openxmlformats-officedocument.presentationml.slideLayout+xml"/>
  <Override PartName="/ppt/slideLayouts/slideLayout1720.xml" ContentType="application/vnd.openxmlformats-officedocument.presentationml.slideLayout+xml"/>
  <Override PartName="/ppt/theme/theme128.xml" ContentType="application/vnd.openxmlformats-officedocument.theme+xml"/>
  <Override PartName="/ppt/theme/theme129.xml" ContentType="application/vnd.openxmlformats-officedocument.theme+xml"/>
  <Override PartName="/ppt/theme/theme13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4607" r:id="rId2"/>
    <p:sldMasterId id="2147484631" r:id="rId3"/>
    <p:sldMasterId id="2147484643" r:id="rId4"/>
    <p:sldMasterId id="2147484655" r:id="rId5"/>
    <p:sldMasterId id="2147484667" r:id="rId6"/>
    <p:sldMasterId id="2147484679" r:id="rId7"/>
    <p:sldMasterId id="2147484703" r:id="rId8"/>
    <p:sldMasterId id="2147484715" r:id="rId9"/>
    <p:sldMasterId id="2147484727" r:id="rId10"/>
    <p:sldMasterId id="2147484739" r:id="rId11"/>
    <p:sldMasterId id="2147484751" r:id="rId12"/>
    <p:sldMasterId id="2147484787" r:id="rId13"/>
    <p:sldMasterId id="2147484799" r:id="rId14"/>
    <p:sldMasterId id="2147484811" r:id="rId15"/>
    <p:sldMasterId id="2147484823" r:id="rId16"/>
    <p:sldMasterId id="2147484835" r:id="rId17"/>
    <p:sldMasterId id="2147484847" r:id="rId18"/>
    <p:sldMasterId id="2147484859" r:id="rId19"/>
    <p:sldMasterId id="2147484871" r:id="rId20"/>
    <p:sldMasterId id="2147484883" r:id="rId21"/>
    <p:sldMasterId id="2147484919" r:id="rId22"/>
    <p:sldMasterId id="2147484931" r:id="rId23"/>
    <p:sldMasterId id="2147484943" r:id="rId24"/>
    <p:sldMasterId id="2147484955" r:id="rId25"/>
    <p:sldMasterId id="2147484967" r:id="rId26"/>
    <p:sldMasterId id="2147484979" r:id="rId27"/>
    <p:sldMasterId id="2147484991" r:id="rId28"/>
    <p:sldMasterId id="2147485015" r:id="rId29"/>
    <p:sldMasterId id="2147485027" r:id="rId30"/>
    <p:sldMasterId id="2147485039" r:id="rId31"/>
    <p:sldMasterId id="2147485051" r:id="rId32"/>
    <p:sldMasterId id="2147485063" r:id="rId33"/>
    <p:sldMasterId id="2147485075" r:id="rId34"/>
    <p:sldMasterId id="2147485087" r:id="rId35"/>
    <p:sldMasterId id="2147485099" r:id="rId36"/>
    <p:sldMasterId id="2147485111" r:id="rId37"/>
    <p:sldMasterId id="2147485147" r:id="rId38"/>
    <p:sldMasterId id="2147485159" r:id="rId39"/>
    <p:sldMasterId id="2147485171" r:id="rId40"/>
    <p:sldMasterId id="2147485183" r:id="rId41"/>
    <p:sldMasterId id="2147485207" r:id="rId42"/>
    <p:sldMasterId id="2147485219" r:id="rId43"/>
    <p:sldMasterId id="2147485231" r:id="rId44"/>
    <p:sldMasterId id="2147485243" r:id="rId45"/>
    <p:sldMasterId id="2147485255" r:id="rId46"/>
    <p:sldMasterId id="2147485267" r:id="rId47"/>
    <p:sldMasterId id="2147485279" r:id="rId48"/>
    <p:sldMasterId id="2147485291" r:id="rId49"/>
    <p:sldMasterId id="2147485303" r:id="rId50"/>
    <p:sldMasterId id="2147485315" r:id="rId51"/>
    <p:sldMasterId id="2147485327" r:id="rId52"/>
    <p:sldMasterId id="2147485339" r:id="rId53"/>
    <p:sldMasterId id="2147485375" r:id="rId54"/>
    <p:sldMasterId id="2147485387" r:id="rId55"/>
    <p:sldMasterId id="2147485399" r:id="rId56"/>
    <p:sldMasterId id="2147485411" r:id="rId57"/>
    <p:sldMasterId id="2147485423" r:id="rId58"/>
    <p:sldMasterId id="2147485435" r:id="rId59"/>
    <p:sldMasterId id="2147485447" r:id="rId60"/>
    <p:sldMasterId id="2147485471" r:id="rId61"/>
    <p:sldMasterId id="2147485483" r:id="rId62"/>
    <p:sldMasterId id="2147485495" r:id="rId63"/>
    <p:sldMasterId id="2147485507" r:id="rId64"/>
    <p:sldMasterId id="2147485519" r:id="rId65"/>
    <p:sldMasterId id="2147485531" r:id="rId66"/>
    <p:sldMasterId id="2147485543" r:id="rId67"/>
    <p:sldMasterId id="2147485555" r:id="rId68"/>
    <p:sldMasterId id="2147485567" r:id="rId69"/>
    <p:sldMasterId id="2147485603" r:id="rId70"/>
    <p:sldMasterId id="2147485615" r:id="rId71"/>
    <p:sldMasterId id="2147485627" r:id="rId72"/>
    <p:sldMasterId id="2147485639" r:id="rId73"/>
    <p:sldMasterId id="2147485663" r:id="rId74"/>
    <p:sldMasterId id="2147485675" r:id="rId75"/>
    <p:sldMasterId id="2147485687" r:id="rId76"/>
    <p:sldMasterId id="2147485699" r:id="rId77"/>
    <p:sldMasterId id="2147485711" r:id="rId78"/>
    <p:sldMasterId id="2147485723" r:id="rId79"/>
    <p:sldMasterId id="2147485735" r:id="rId80"/>
    <p:sldMasterId id="2147485747" r:id="rId81"/>
    <p:sldMasterId id="2147485759" r:id="rId82"/>
    <p:sldMasterId id="2147485771" r:id="rId83"/>
    <p:sldMasterId id="2147485783" r:id="rId84"/>
    <p:sldMasterId id="2147485795" r:id="rId85"/>
    <p:sldMasterId id="2147485831" r:id="rId86"/>
    <p:sldMasterId id="2147485843" r:id="rId87"/>
    <p:sldMasterId id="2147485855" r:id="rId88"/>
    <p:sldMasterId id="2147485867" r:id="rId89"/>
    <p:sldMasterId id="2147485879" r:id="rId90"/>
    <p:sldMasterId id="2147485891" r:id="rId91"/>
    <p:sldMasterId id="2147485903" r:id="rId92"/>
    <p:sldMasterId id="2147485927" r:id="rId93"/>
    <p:sldMasterId id="2147485939" r:id="rId94"/>
    <p:sldMasterId id="2147485951" r:id="rId95"/>
    <p:sldMasterId id="2147485963" r:id="rId96"/>
    <p:sldMasterId id="2147485975" r:id="rId97"/>
    <p:sldMasterId id="2147485987" r:id="rId98"/>
    <p:sldMasterId id="2147485999" r:id="rId99"/>
    <p:sldMasterId id="2147486011" r:id="rId100"/>
    <p:sldMasterId id="2147486023" r:id="rId101"/>
    <p:sldMasterId id="2147486059" r:id="rId102"/>
    <p:sldMasterId id="2147486071" r:id="rId103"/>
    <p:sldMasterId id="2147486083" r:id="rId104"/>
    <p:sldMasterId id="2147486095" r:id="rId105"/>
    <p:sldMasterId id="2147486119" r:id="rId106"/>
    <p:sldMasterId id="2147486131" r:id="rId107"/>
    <p:sldMasterId id="2147486143" r:id="rId108"/>
    <p:sldMasterId id="2147486155" r:id="rId109"/>
    <p:sldMasterId id="2147486167" r:id="rId110"/>
    <p:sldMasterId id="2147486179" r:id="rId111"/>
    <p:sldMasterId id="2147486191" r:id="rId112"/>
    <p:sldMasterId id="2147486203" r:id="rId113"/>
    <p:sldMasterId id="2147486215" r:id="rId114"/>
    <p:sldMasterId id="2147486227" r:id="rId115"/>
    <p:sldMasterId id="2147486239" r:id="rId116"/>
    <p:sldMasterId id="2147486251" r:id="rId117"/>
    <p:sldMasterId id="2147486287" r:id="rId118"/>
    <p:sldMasterId id="2147486299" r:id="rId119"/>
    <p:sldMasterId id="2147486311" r:id="rId120"/>
    <p:sldMasterId id="2147486323" r:id="rId121"/>
    <p:sldMasterId id="2147486335" r:id="rId122"/>
    <p:sldMasterId id="2147486347" r:id="rId123"/>
    <p:sldMasterId id="2147486359" r:id="rId124"/>
    <p:sldMasterId id="2147486383" r:id="rId125"/>
    <p:sldMasterId id="2147486395" r:id="rId126"/>
    <p:sldMasterId id="2147486407" r:id="rId127"/>
    <p:sldMasterId id="2147486419" r:id="rId128"/>
  </p:sldMasterIdLst>
  <p:notesMasterIdLst>
    <p:notesMasterId r:id="rId156"/>
  </p:notesMasterIdLst>
  <p:handoutMasterIdLst>
    <p:handoutMasterId r:id="rId157"/>
  </p:handoutMasterIdLst>
  <p:sldIdLst>
    <p:sldId id="546" r:id="rId129"/>
    <p:sldId id="495" r:id="rId130"/>
    <p:sldId id="542" r:id="rId131"/>
    <p:sldId id="544" r:id="rId132"/>
    <p:sldId id="530" r:id="rId133"/>
    <p:sldId id="522" r:id="rId134"/>
    <p:sldId id="523" r:id="rId135"/>
    <p:sldId id="540" r:id="rId136"/>
    <p:sldId id="541" r:id="rId137"/>
    <p:sldId id="524" r:id="rId138"/>
    <p:sldId id="525" r:id="rId139"/>
    <p:sldId id="532" r:id="rId140"/>
    <p:sldId id="526" r:id="rId141"/>
    <p:sldId id="533" r:id="rId142"/>
    <p:sldId id="527" r:id="rId143"/>
    <p:sldId id="534" r:id="rId144"/>
    <p:sldId id="528" r:id="rId145"/>
    <p:sldId id="535" r:id="rId146"/>
    <p:sldId id="536" r:id="rId147"/>
    <p:sldId id="529" r:id="rId148"/>
    <p:sldId id="537" r:id="rId149"/>
    <p:sldId id="538" r:id="rId150"/>
    <p:sldId id="539" r:id="rId151"/>
    <p:sldId id="543" r:id="rId152"/>
    <p:sldId id="545" r:id="rId153"/>
    <p:sldId id="547" r:id="rId154"/>
    <p:sldId id="548" r:id="rId155"/>
  </p:sldIdLst>
  <p:sldSz cx="9144000" cy="6858000" type="screen4x3"/>
  <p:notesSz cx="7010400" cy="9296400"/>
  <p:embeddedFontLst>
    <p:embeddedFont>
      <p:font typeface="굴림" panose="020B0600000101010101" pitchFamily="34" charset="-127"/>
      <p:regular r:id="rId158"/>
    </p:embeddedFont>
    <p:embeddedFont>
      <p:font typeface="Calibri" panose="020F0502020204030204" pitchFamily="34" charset="0"/>
      <p:regular r:id="rId159"/>
      <p:bold r:id="rId160"/>
      <p:italic r:id="rId161"/>
      <p:boldItalic r:id="rId162"/>
    </p:embeddedFont>
    <p:embeddedFont>
      <p:font typeface="Coronet" panose="020B0604020202020204" charset="0"/>
      <p:italic r:id="rId163"/>
    </p:embeddedFont>
    <p:embeddedFont>
      <p:font typeface="Cambria" panose="02040503050406030204" pitchFamily="18" charset="0"/>
      <p:regular r:id="rId164"/>
      <p:bold r:id="rId165"/>
      <p:italic r:id="rId166"/>
      <p:boldItalic r:id="rId167"/>
    </p:embeddedFont>
    <p:embeddedFont>
      <p:font typeface="맑은 고딕" panose="020B0503020000020004" pitchFamily="34" charset="-127"/>
      <p:regular r:id="rId168"/>
      <p:bold r:id="rId169"/>
    </p:embeddedFont>
    <p:embeddedFont>
      <p:font typeface="ＭＳ Ｐゴシック" panose="020B0600070205080204" pitchFamily="34" charset="-128"/>
      <p:regular r:id="rId170"/>
    </p:embeddedFont>
    <p:embeddedFont>
      <p:font typeface="Arial Unicode MS" panose="020B0604020202020204" pitchFamily="34" charset="-128"/>
      <p:regular r:id="rId171"/>
    </p:embeddedFont>
  </p:embeddedFontLst>
  <p:defaultTextStyle>
    <a:defPPr>
      <a:defRPr lang="en-US"/>
    </a:defPPr>
    <a:lvl1pPr algn="l" rtl="0" eaLnBrk="0" fontAlgn="base" hangingPunct="0">
      <a:spcBef>
        <a:spcPct val="0"/>
      </a:spcBef>
      <a:spcAft>
        <a:spcPct val="0"/>
      </a:spcAft>
      <a:defRPr kumimoji="1" sz="2800" b="1" kern="1200">
        <a:solidFill>
          <a:srgbClr val="5F8E00"/>
        </a:solidFill>
        <a:latin typeface="Arial Unicode MS" pitchFamily="34" charset="-128"/>
        <a:ea typeface="Arial Unicode MS" pitchFamily="34" charset="-128"/>
        <a:cs typeface="Arial Unicode MS" pitchFamily="34" charset="-128"/>
      </a:defRPr>
    </a:lvl1pPr>
    <a:lvl2pPr marL="457200" algn="l" rtl="0" eaLnBrk="0" fontAlgn="base" hangingPunct="0">
      <a:spcBef>
        <a:spcPct val="0"/>
      </a:spcBef>
      <a:spcAft>
        <a:spcPct val="0"/>
      </a:spcAft>
      <a:defRPr kumimoji="1" sz="2800" b="1" kern="1200">
        <a:solidFill>
          <a:srgbClr val="5F8E00"/>
        </a:solidFill>
        <a:latin typeface="Arial Unicode MS" pitchFamily="34" charset="-128"/>
        <a:ea typeface="Arial Unicode MS" pitchFamily="34" charset="-128"/>
        <a:cs typeface="Arial Unicode MS" pitchFamily="34" charset="-128"/>
      </a:defRPr>
    </a:lvl2pPr>
    <a:lvl3pPr marL="914400" algn="l" rtl="0" eaLnBrk="0" fontAlgn="base" hangingPunct="0">
      <a:spcBef>
        <a:spcPct val="0"/>
      </a:spcBef>
      <a:spcAft>
        <a:spcPct val="0"/>
      </a:spcAft>
      <a:defRPr kumimoji="1" sz="2800" b="1" kern="1200">
        <a:solidFill>
          <a:srgbClr val="5F8E00"/>
        </a:solidFill>
        <a:latin typeface="Arial Unicode MS" pitchFamily="34" charset="-128"/>
        <a:ea typeface="Arial Unicode MS" pitchFamily="34" charset="-128"/>
        <a:cs typeface="Arial Unicode MS" pitchFamily="34" charset="-128"/>
      </a:defRPr>
    </a:lvl3pPr>
    <a:lvl4pPr marL="1371600" algn="l" rtl="0" eaLnBrk="0" fontAlgn="base" hangingPunct="0">
      <a:spcBef>
        <a:spcPct val="0"/>
      </a:spcBef>
      <a:spcAft>
        <a:spcPct val="0"/>
      </a:spcAft>
      <a:defRPr kumimoji="1" sz="2800" b="1" kern="1200">
        <a:solidFill>
          <a:srgbClr val="5F8E00"/>
        </a:solidFill>
        <a:latin typeface="Arial Unicode MS" pitchFamily="34" charset="-128"/>
        <a:ea typeface="Arial Unicode MS" pitchFamily="34" charset="-128"/>
        <a:cs typeface="Arial Unicode MS" pitchFamily="34" charset="-128"/>
      </a:defRPr>
    </a:lvl4pPr>
    <a:lvl5pPr marL="1828800" algn="l" rtl="0" eaLnBrk="0" fontAlgn="base" hangingPunct="0">
      <a:spcBef>
        <a:spcPct val="0"/>
      </a:spcBef>
      <a:spcAft>
        <a:spcPct val="0"/>
      </a:spcAft>
      <a:defRPr kumimoji="1" sz="2800" b="1" kern="1200">
        <a:solidFill>
          <a:srgbClr val="5F8E00"/>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kumimoji="1" sz="2800" b="1" kern="1200">
        <a:solidFill>
          <a:srgbClr val="5F8E00"/>
        </a:solidFill>
        <a:latin typeface="Arial Unicode MS" pitchFamily="34" charset="-128"/>
        <a:ea typeface="Arial Unicode MS" pitchFamily="34" charset="-128"/>
        <a:cs typeface="Arial Unicode MS" pitchFamily="34" charset="-128"/>
      </a:defRPr>
    </a:lvl6pPr>
    <a:lvl7pPr marL="2743200" algn="l" defTabSz="914400" rtl="0" eaLnBrk="1" latinLnBrk="0" hangingPunct="1">
      <a:defRPr kumimoji="1" sz="2800" b="1" kern="1200">
        <a:solidFill>
          <a:srgbClr val="5F8E00"/>
        </a:solidFill>
        <a:latin typeface="Arial Unicode MS" pitchFamily="34" charset="-128"/>
        <a:ea typeface="Arial Unicode MS" pitchFamily="34" charset="-128"/>
        <a:cs typeface="Arial Unicode MS" pitchFamily="34" charset="-128"/>
      </a:defRPr>
    </a:lvl7pPr>
    <a:lvl8pPr marL="3200400" algn="l" defTabSz="914400" rtl="0" eaLnBrk="1" latinLnBrk="0" hangingPunct="1">
      <a:defRPr kumimoji="1" sz="2800" b="1" kern="1200">
        <a:solidFill>
          <a:srgbClr val="5F8E00"/>
        </a:solidFill>
        <a:latin typeface="Arial Unicode MS" pitchFamily="34" charset="-128"/>
        <a:ea typeface="Arial Unicode MS" pitchFamily="34" charset="-128"/>
        <a:cs typeface="Arial Unicode MS" pitchFamily="34" charset="-128"/>
      </a:defRPr>
    </a:lvl8pPr>
    <a:lvl9pPr marL="3657600" algn="l" defTabSz="914400" rtl="0" eaLnBrk="1" latinLnBrk="0" hangingPunct="1">
      <a:defRPr kumimoji="1" sz="2800" b="1" kern="1200">
        <a:solidFill>
          <a:srgbClr val="5F8E00"/>
        </a:solidFill>
        <a:latin typeface="Arial Unicode MS" pitchFamily="34" charset="-128"/>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F5D1"/>
    <a:srgbClr val="0066FF"/>
    <a:srgbClr val="000099"/>
    <a:srgbClr val="3333FF"/>
    <a:srgbClr val="FFFFFF"/>
    <a:srgbClr val="009900"/>
    <a:srgbClr val="0000FF"/>
    <a:srgbClr val="669900"/>
    <a:srgbClr val="27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57" autoAdjust="0"/>
    <p:restoredTop sz="86175" autoAdjust="0"/>
  </p:normalViewPr>
  <p:slideViewPr>
    <p:cSldViewPr>
      <p:cViewPr>
        <p:scale>
          <a:sx n="73" d="100"/>
          <a:sy n="73" d="100"/>
        </p:scale>
        <p:origin x="-182" y="254"/>
      </p:cViewPr>
      <p:guideLst>
        <p:guide orient="horz" pos="2160"/>
        <p:guide pos="2880"/>
      </p:guideLst>
    </p:cSldViewPr>
  </p:slideViewPr>
  <p:outlineViewPr>
    <p:cViewPr>
      <p:scale>
        <a:sx n="33" d="100"/>
        <a:sy n="33" d="100"/>
      </p:scale>
      <p:origin x="0" y="418"/>
    </p:cViewPr>
  </p:outlineViewPr>
  <p:notesTextViewPr>
    <p:cViewPr>
      <p:scale>
        <a:sx n="3" d="2"/>
        <a:sy n="3" d="2"/>
      </p:scale>
      <p:origin x="0" y="0"/>
    </p:cViewPr>
  </p:notesTextViewPr>
  <p:sorterViewPr>
    <p:cViewPr varScale="1">
      <p:scale>
        <a:sx n="1" d="1"/>
        <a:sy n="1" d="1"/>
      </p:scale>
      <p:origin x="0" y="0"/>
    </p:cViewPr>
  </p:sorterViewPr>
  <p:notesViewPr>
    <p:cSldViewPr>
      <p:cViewPr>
        <p:scale>
          <a:sx n="75" d="100"/>
          <a:sy n="75" d="100"/>
        </p:scale>
        <p:origin x="-2082" y="-192"/>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Master" Target="slideMasters/slideMaster11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Master" Target="slideMasters/slideMaster112.xml"/><Relationship Id="rId133" Type="http://schemas.openxmlformats.org/officeDocument/2006/relationships/slide" Target="slides/slide5.xml"/><Relationship Id="rId138" Type="http://schemas.openxmlformats.org/officeDocument/2006/relationships/slide" Target="slides/slide10.xml"/><Relationship Id="rId154" Type="http://schemas.openxmlformats.org/officeDocument/2006/relationships/slide" Target="slides/slide26.xml"/><Relationship Id="rId159" Type="http://schemas.openxmlformats.org/officeDocument/2006/relationships/font" Target="fonts/font2.fntdata"/><Relationship Id="rId175" Type="http://schemas.openxmlformats.org/officeDocument/2006/relationships/tableStyles" Target="tableStyles.xml"/><Relationship Id="rId170" Type="http://schemas.openxmlformats.org/officeDocument/2006/relationships/font" Target="fonts/font13.fntdata"/><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Master" Target="slideMasters/slideMaster123.xml"/><Relationship Id="rId128" Type="http://schemas.openxmlformats.org/officeDocument/2006/relationships/slideMaster" Target="slideMasters/slideMaster128.xml"/><Relationship Id="rId144" Type="http://schemas.openxmlformats.org/officeDocument/2006/relationships/slide" Target="slides/slide16.xml"/><Relationship Id="rId149" Type="http://schemas.openxmlformats.org/officeDocument/2006/relationships/slide" Target="slides/slide21.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font" Target="fonts/font3.fntdata"/><Relationship Id="rId165" Type="http://schemas.openxmlformats.org/officeDocument/2006/relationships/font" Target="fonts/font8.fntdata"/><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Master" Target="slideMasters/slideMaster113.xml"/><Relationship Id="rId118" Type="http://schemas.openxmlformats.org/officeDocument/2006/relationships/slideMaster" Target="slideMasters/slideMaster118.xml"/><Relationship Id="rId134" Type="http://schemas.openxmlformats.org/officeDocument/2006/relationships/slide" Target="slides/slide6.xml"/><Relationship Id="rId139" Type="http://schemas.openxmlformats.org/officeDocument/2006/relationships/slide" Target="slides/slide11.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22.xml"/><Relationship Id="rId155" Type="http://schemas.openxmlformats.org/officeDocument/2006/relationships/slide" Target="slides/slide27.xml"/><Relationship Id="rId171" Type="http://schemas.openxmlformats.org/officeDocument/2006/relationships/font" Target="fonts/font14.fntdata"/><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Master" Target="slideMasters/slideMaster124.xml"/><Relationship Id="rId129" Type="http://schemas.openxmlformats.org/officeDocument/2006/relationships/slide" Target="slides/slide1.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12.xml"/><Relationship Id="rId145" Type="http://schemas.openxmlformats.org/officeDocument/2006/relationships/slide" Target="slides/slide17.xml"/><Relationship Id="rId161" Type="http://schemas.openxmlformats.org/officeDocument/2006/relationships/font" Target="fonts/font4.fntdata"/><Relationship Id="rId166"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Master" Target="slideMasters/slideMaster114.xml"/><Relationship Id="rId119" Type="http://schemas.openxmlformats.org/officeDocument/2006/relationships/slideMaster" Target="slideMasters/slideMaster119.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Master" Target="slideMasters/slideMaster122.xml"/><Relationship Id="rId130" Type="http://schemas.openxmlformats.org/officeDocument/2006/relationships/slide" Target="slides/slide2.xml"/><Relationship Id="rId135" Type="http://schemas.openxmlformats.org/officeDocument/2006/relationships/slide" Target="slides/slide7.xml"/><Relationship Id="rId143" Type="http://schemas.openxmlformats.org/officeDocument/2006/relationships/slide" Target="slides/slide15.xml"/><Relationship Id="rId148" Type="http://schemas.openxmlformats.org/officeDocument/2006/relationships/slide" Target="slides/slide20.xml"/><Relationship Id="rId151" Type="http://schemas.openxmlformats.org/officeDocument/2006/relationships/slide" Target="slides/slide23.xml"/><Relationship Id="rId156" Type="http://schemas.openxmlformats.org/officeDocument/2006/relationships/notesMaster" Target="notesMasters/notesMaster1.xml"/><Relationship Id="rId164" Type="http://schemas.openxmlformats.org/officeDocument/2006/relationships/font" Target="fonts/font7.fntdata"/><Relationship Id="rId169"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presProps" Target="presProp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Master" Target="slideMasters/slideMaster120.xml"/><Relationship Id="rId125" Type="http://schemas.openxmlformats.org/officeDocument/2006/relationships/slideMaster" Target="slideMasters/slideMaster125.xml"/><Relationship Id="rId141" Type="http://schemas.openxmlformats.org/officeDocument/2006/relationships/slide" Target="slides/slide13.xml"/><Relationship Id="rId146" Type="http://schemas.openxmlformats.org/officeDocument/2006/relationships/slide" Target="slides/slide18.xml"/><Relationship Id="rId167" Type="http://schemas.openxmlformats.org/officeDocument/2006/relationships/font" Target="fonts/font10.fntdata"/><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font" Target="fonts/font5.fntdata"/><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Master" Target="slideMasters/slideMaster115.xml"/><Relationship Id="rId131" Type="http://schemas.openxmlformats.org/officeDocument/2006/relationships/slide" Target="slides/slide3.xml"/><Relationship Id="rId136" Type="http://schemas.openxmlformats.org/officeDocument/2006/relationships/slide" Target="slides/slide8.xml"/><Relationship Id="rId157" Type="http://schemas.openxmlformats.org/officeDocument/2006/relationships/handoutMaster" Target="handoutMasters/handoutMaster1.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24.xml"/><Relationship Id="rId173"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Master" Target="slideMasters/slideMaster126.xml"/><Relationship Id="rId147" Type="http://schemas.openxmlformats.org/officeDocument/2006/relationships/slide" Target="slides/slide19.xml"/><Relationship Id="rId168" Type="http://schemas.openxmlformats.org/officeDocument/2006/relationships/font" Target="fonts/font11.fntdata"/><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Master" Target="slideMasters/slideMaster121.xml"/><Relationship Id="rId142" Type="http://schemas.openxmlformats.org/officeDocument/2006/relationships/slide" Target="slides/slide14.xml"/><Relationship Id="rId163" Type="http://schemas.openxmlformats.org/officeDocument/2006/relationships/font" Target="fonts/font6.fntdata"/><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Master" Target="slideMasters/slideMaster116.xml"/><Relationship Id="rId137" Type="http://schemas.openxmlformats.org/officeDocument/2006/relationships/slide" Target="slides/slide9.xml"/><Relationship Id="rId158" Type="http://schemas.openxmlformats.org/officeDocument/2006/relationships/font" Target="fonts/font1.fntdata"/><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Master" Target="slideMasters/slideMaster111.xml"/><Relationship Id="rId132" Type="http://schemas.openxmlformats.org/officeDocument/2006/relationships/slide" Target="slides/slide4.xml"/><Relationship Id="rId153" Type="http://schemas.openxmlformats.org/officeDocument/2006/relationships/slide" Target="slides/slide25.xml"/><Relationship Id="rId174"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Master" Target="slideMasters/slideMaster12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eaLnBrk="1" latinLnBrk="1" hangingPunct="1">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eaLnBrk="1" latinLnBrk="1" hangingPunct="1">
              <a:defRPr sz="1200"/>
            </a:lvl1pPr>
          </a:lstStyle>
          <a:p>
            <a:pPr>
              <a:defRPr/>
            </a:pPr>
            <a:fld id="{B3EA682F-DC71-4FCD-8800-3478B3EAC7FF}" type="datetimeFigureOut">
              <a:rPr lang="en-US"/>
              <a:pPr>
                <a:defRPr/>
              </a:pPr>
              <a:t>1/15/2016</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eaLnBrk="1" latinLnBrk="1" hangingPunct="1">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eaLnBrk="1" latinLnBrk="1" hangingPunct="1">
              <a:defRPr sz="1200"/>
            </a:lvl1pPr>
          </a:lstStyle>
          <a:p>
            <a:fld id="{85F0F74B-C9D8-49CB-9F6F-75039371EA69}" type="slidenum">
              <a:rPr lang="en-US" altLang="en-US"/>
              <a:pPr/>
              <a:t>‹#›</a:t>
            </a:fld>
            <a:endParaRPr lang="en-US" altLang="en-US"/>
          </a:p>
        </p:txBody>
      </p:sp>
    </p:spTree>
    <p:extLst>
      <p:ext uri="{BB962C8B-B14F-4D97-AF65-F5344CB8AC3E}">
        <p14:creationId xmlns:p14="http://schemas.microsoft.com/office/powerpoint/2010/main" val="2418810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l" eaLnBrk="0" latinLnBrk="0" hangingPunct="0">
              <a:defRPr kumimoji="0" sz="1200" b="0">
                <a:solidFill>
                  <a:schemeClr val="tx1"/>
                </a:solidFill>
                <a:latin typeface="Arial" pitchFamily="34" charset="0"/>
                <a:ea typeface="굴림" pitchFamily="50" charset="-127"/>
              </a:defRPr>
            </a:lvl1pPr>
          </a:lstStyle>
          <a:p>
            <a:pPr>
              <a:defRPr/>
            </a:pPr>
            <a:endParaRPr lang="en-US" altLang="ko-KR"/>
          </a:p>
        </p:txBody>
      </p:sp>
      <p:sp>
        <p:nvSpPr>
          <p:cNvPr id="593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eaLnBrk="0" latinLnBrk="0" hangingPunct="0">
              <a:defRPr kumimoji="0" sz="1200" b="0">
                <a:solidFill>
                  <a:schemeClr val="tx1"/>
                </a:solidFill>
                <a:latin typeface="Arial" pitchFamily="34" charset="0"/>
                <a:ea typeface="굴림" pitchFamily="50" charset="-127"/>
              </a:defRPr>
            </a:lvl1pPr>
          </a:lstStyle>
          <a:p>
            <a:pPr>
              <a:defRPr/>
            </a:pPr>
            <a:fld id="{1D8209FB-F64D-452C-845E-41898D9F2DA1}" type="datetimeFigureOut">
              <a:rPr lang="ko-KR" altLang="en-US"/>
              <a:pPr>
                <a:defRPr/>
              </a:pPr>
              <a:t>2016-01-15</a:t>
            </a:fld>
            <a:endParaRPr lang="en-US" altLang="ko-KR" dirty="0"/>
          </a:p>
        </p:txBody>
      </p:sp>
      <p:sp>
        <p:nvSpPr>
          <p:cNvPr id="12292"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7" name="Rectangle 5"/>
          <p:cNvSpPr>
            <a:spLocks noGrp="1" noChangeArrowheads="1"/>
          </p:cNvSpPr>
          <p:nvPr>
            <p:ph type="body" sz="quarter" idx="3"/>
          </p:nvPr>
        </p:nvSpPr>
        <p:spPr bwMode="auto">
          <a:xfrm>
            <a:off x="701675" y="4416425"/>
            <a:ext cx="5608638" cy="4183063"/>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ltLang="ko-KR" noProof="0" dirty="0" smtClean="0"/>
              <a:t>Click to edit Master text styles</a:t>
            </a:r>
          </a:p>
          <a:p>
            <a:pPr lvl="1"/>
            <a:r>
              <a:rPr lang="en-US" altLang="ko-KR" noProof="0" dirty="0" smtClean="0"/>
              <a:t>Second level</a:t>
            </a:r>
          </a:p>
          <a:p>
            <a:pPr lvl="2"/>
            <a:r>
              <a:rPr lang="en-US" altLang="ko-KR" noProof="0" dirty="0" smtClean="0"/>
              <a:t>Third level</a:t>
            </a:r>
          </a:p>
          <a:p>
            <a:pPr lvl="3"/>
            <a:r>
              <a:rPr lang="en-US" altLang="ko-KR" noProof="0" dirty="0" smtClean="0"/>
              <a:t>Fourth level</a:t>
            </a:r>
          </a:p>
          <a:p>
            <a:pPr lvl="4"/>
            <a:r>
              <a:rPr lang="en-US" altLang="ko-KR" noProof="0" dirty="0" smtClean="0"/>
              <a:t>Fifth level</a:t>
            </a:r>
          </a:p>
        </p:txBody>
      </p:sp>
      <p:sp>
        <p:nvSpPr>
          <p:cNvPr id="593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l" eaLnBrk="0" latinLnBrk="0" hangingPunct="0">
              <a:defRPr kumimoji="0" sz="1200" b="0">
                <a:solidFill>
                  <a:schemeClr val="tx1"/>
                </a:solidFill>
                <a:latin typeface="Arial" pitchFamily="34" charset="0"/>
                <a:ea typeface="굴림" pitchFamily="50" charset="-127"/>
              </a:defRPr>
            </a:lvl1pPr>
          </a:lstStyle>
          <a:p>
            <a:pPr>
              <a:defRPr/>
            </a:pPr>
            <a:endParaRPr lang="en-US" altLang="ko-KR"/>
          </a:p>
        </p:txBody>
      </p:sp>
      <p:sp>
        <p:nvSpPr>
          <p:cNvPr id="593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kumimoji="0" sz="1200" b="0">
                <a:solidFill>
                  <a:schemeClr val="tx1"/>
                </a:solidFill>
                <a:latin typeface="Arial" charset="0"/>
                <a:ea typeface="굴림" pitchFamily="34" charset="-127"/>
              </a:defRPr>
            </a:lvl1pPr>
          </a:lstStyle>
          <a:p>
            <a:fld id="{92FAD6F2-E616-4C83-9BB2-5CD6EE1289D9}" type="slidenum">
              <a:rPr lang="ko-KR" altLang="en-US"/>
              <a:pPr/>
              <a:t>‹#›</a:t>
            </a:fld>
            <a:endParaRPr lang="en-US" altLang="ko-KR"/>
          </a:p>
        </p:txBody>
      </p:sp>
    </p:spTree>
    <p:extLst>
      <p:ext uri="{BB962C8B-B14F-4D97-AF65-F5344CB8AC3E}">
        <p14:creationId xmlns:p14="http://schemas.microsoft.com/office/powerpoint/2010/main" val="34231165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201C94D-F9AE-4B89-B7B1-E5AE5662681E}" type="slidenum">
              <a:rPr lang="en-US" altLang="en-US">
                <a:latin typeface="Arial" charset="0"/>
              </a:rPr>
              <a:pPr>
                <a:spcBef>
                  <a:spcPct val="0"/>
                </a:spcBef>
              </a:pPr>
              <a:t>2</a:t>
            </a:fld>
            <a:endParaRPr lang="en-US" altLang="en-US">
              <a:latin typeface="Arial"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0500" indent="-190500" eaLnBrk="1" hangingPunct="1">
              <a:lnSpc>
                <a:spcPct val="90000"/>
              </a:lnSpc>
              <a:spcAft>
                <a:spcPct val="20000"/>
              </a:spcAft>
              <a:buSzPct val="115000"/>
            </a:pPr>
            <a:r>
              <a:rPr lang="en-US" altLang="en-US" smtClean="0"/>
              <a:t>Introduction to systems navigation</a:t>
            </a:r>
          </a:p>
          <a:p>
            <a:pPr marL="190500" indent="-190500" eaLnBrk="1" hangingPunct="1">
              <a:lnSpc>
                <a:spcPct val="90000"/>
              </a:lnSpc>
              <a:spcAft>
                <a:spcPct val="20000"/>
              </a:spcAft>
              <a:buSzPct val="115000"/>
            </a:pPr>
            <a:r>
              <a:rPr lang="en-US" altLang="en-US" smtClean="0"/>
              <a:t>Family lifespan considerations</a:t>
            </a:r>
          </a:p>
          <a:p>
            <a:pPr marL="190500" indent="-190500" eaLnBrk="1" hangingPunct="1">
              <a:lnSpc>
                <a:spcPct val="90000"/>
              </a:lnSpc>
              <a:spcAft>
                <a:spcPct val="20000"/>
              </a:spcAft>
              <a:buSzPct val="115000"/>
            </a:pPr>
            <a:r>
              <a:rPr lang="en-US" altLang="en-US" smtClean="0"/>
              <a:t>Support navigation marathon skills and resources to enhance them</a:t>
            </a:r>
            <a:endParaRPr lang="en-US" altLang="en-US" sz="1000" smtClean="0"/>
          </a:p>
          <a:p>
            <a:pPr marL="190500" indent="-190500" eaLnBrk="1" hangingPunct="1">
              <a:lnSpc>
                <a:spcPct val="90000"/>
              </a:lnSpc>
              <a:spcAft>
                <a:spcPct val="20000"/>
              </a:spcAft>
              <a:buSzPct val="115000"/>
            </a:pPr>
            <a:endParaRPr lang="en-US" altLang="en-US" sz="1000" smtClean="0">
              <a:latin typeface="Arial" charset="0"/>
            </a:endParaRPr>
          </a:p>
          <a:p>
            <a:pPr marL="190500" indent="-190500" eaLnBrk="1" hangingPunct="1">
              <a:lnSpc>
                <a:spcPct val="90000"/>
              </a:lnSpc>
              <a:spcBef>
                <a:spcPct val="0"/>
              </a:spcBef>
            </a:pPr>
            <a:endParaRPr lang="en-US" altLang="en-US" sz="100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71E5346-A477-4D90-AD72-0B7160028E87}" type="slidenum">
              <a:rPr lang="en-US" altLang="en-US">
                <a:latin typeface="Arial" charset="0"/>
              </a:rPr>
              <a:pPr>
                <a:spcBef>
                  <a:spcPct val="0"/>
                </a:spcBef>
              </a:pPr>
              <a:t>3</a:t>
            </a:fld>
            <a:endParaRPr lang="en-US" altLang="en-US">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Char char="•"/>
            </a:pPr>
            <a:r>
              <a:rPr lang="en-US" altLang="en-US" sz="800" smtClean="0">
                <a:latin typeface="Arial" charset="0"/>
                <a:cs typeface="Arial" charset="0"/>
              </a:rPr>
              <a:t>Ask families to share some of their best and worst experiences in getting services and supports for their son or daughter</a:t>
            </a:r>
          </a:p>
          <a:p>
            <a:pPr eaLnBrk="1" hangingPunct="1">
              <a:lnSpc>
                <a:spcPct val="90000"/>
              </a:lnSpc>
              <a:buFontTx/>
              <a:buChar char="•"/>
            </a:pPr>
            <a:r>
              <a:rPr lang="en-US" altLang="en-US" sz="800" smtClean="0">
                <a:latin typeface="Arial" charset="0"/>
                <a:cs typeface="Arial" charset="0"/>
              </a:rPr>
              <a:t>Seek to identify strengths of their past systems navigation that you can build on, as well as their particular challenges and how those might be overcome.</a:t>
            </a:r>
          </a:p>
          <a:p>
            <a:pPr eaLnBrk="1" hangingPunct="1">
              <a:lnSpc>
                <a:spcPct val="90000"/>
              </a:lnSpc>
              <a:buFontTx/>
              <a:buChar char="•"/>
            </a:pPr>
            <a:r>
              <a:rPr lang="en-US" altLang="en-US" sz="800" smtClean="0">
                <a:latin typeface="Arial" charset="0"/>
                <a:cs typeface="Arial" charset="0"/>
              </a:rPr>
              <a:t>Identify each family’s preferred strategy for accessing information – online, workshops, reading material, etc.</a:t>
            </a:r>
          </a:p>
          <a:p>
            <a:pPr eaLnBrk="1" hangingPunct="1">
              <a:lnSpc>
                <a:spcPct val="90000"/>
              </a:lnSpc>
              <a:buFontTx/>
              <a:buChar char="•"/>
            </a:pPr>
            <a:endParaRPr lang="en-US" altLang="en-US" sz="800" smtClean="0">
              <a:latin typeface="Arial" charset="0"/>
              <a:cs typeface="Arial" charset="0"/>
            </a:endParaRPr>
          </a:p>
          <a:p>
            <a:pPr eaLnBrk="1" hangingPunct="1">
              <a:lnSpc>
                <a:spcPct val="90000"/>
              </a:lnSpc>
            </a:pPr>
            <a:r>
              <a:rPr lang="en-US" altLang="en-US" sz="800" b="1" smtClean="0">
                <a:latin typeface="Arial" charset="0"/>
                <a:cs typeface="Arial" charset="0"/>
              </a:rPr>
              <a:t>Could we ask participants to share tips they have used that they have found to be helpful?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5BF64634-162E-40B9-ADFC-5EBE9EB83C72}" type="slidenum">
              <a:rPr lang="en-US" altLang="en-US">
                <a:latin typeface="Arial" charset="0"/>
              </a:rPr>
              <a:pPr>
                <a:spcBef>
                  <a:spcPct val="0"/>
                </a:spcBef>
              </a:pPr>
              <a:t>4</a:t>
            </a:fld>
            <a:endParaRPr lang="en-US" altLang="en-US">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smtClean="0">
                <a:latin typeface="Arial" charset="0"/>
              </a:rPr>
              <a:t>	</a:t>
            </a:r>
            <a:r>
              <a:rPr lang="en-US" altLang="en-US" u="sng" smtClean="0">
                <a:latin typeface="Arial" charset="0"/>
              </a:rPr>
              <a:t>Figure 1</a:t>
            </a:r>
            <a:r>
              <a:rPr lang="en-US" altLang="en-US" smtClean="0">
                <a:latin typeface="Arial" charset="0"/>
              </a:rPr>
              <a:t> is a visual illustration of the “stair steps” of family life starting at birth and going through adulthood.  These “stair steps” are referred to as the family lifespan, which is comprised of both stages and transitions.  Some researchers identify only several family lifespan stages, and others identify over 20.  </a:t>
            </a:r>
            <a:r>
              <a:rPr lang="en-US" altLang="en-US" u="sng" smtClean="0">
                <a:latin typeface="Arial" charset="0"/>
              </a:rPr>
              <a:t>Figure 1</a:t>
            </a:r>
            <a:r>
              <a:rPr lang="en-US" altLang="en-US" smtClean="0">
                <a:latin typeface="Arial" charset="0"/>
              </a:rPr>
              <a:t> depicts six stages – early childhood, childhood, adolescence, early adulthood, middle adulthood, and later adulthood. </a:t>
            </a:r>
          </a:p>
          <a:p>
            <a:endParaRPr lang="en-US" altLang="en-US" smtClean="0">
              <a:latin typeface="Arial" charset="0"/>
            </a:endParaRPr>
          </a:p>
          <a:p>
            <a:r>
              <a:rPr lang="en-US" altLang="en-US" smtClean="0">
                <a:latin typeface="Arial" charset="0"/>
              </a:rPr>
              <a:t>We have presented the family lifespan as a series of stair steps from early childhood through late adulthood. We think of navigating these steps somewhat like a marathon. Although we are not marathon runners ourselves, we do know from our friends who are about the critical importance of conditioning, training, and pacing. We know that runners don’t sprint for the first 6-8 miles and expect to finish the marathon without utter exhaustion. We recognize, however, that parents of young children with autism are often expected to sprint for the first 6-8 years in providing intensive therapy in hopes that their child will recover from autism. We believe that finding a balance between sprinting and conditioning for the marathon is essential.</a:t>
            </a:r>
          </a:p>
          <a:p>
            <a:endParaRPr lang="en-US" altLang="en-US" smtClean="0">
              <a:latin typeface="Arial" charset="0"/>
            </a:endParaRPr>
          </a:p>
          <a:p>
            <a:r>
              <a:rPr lang="en-US" altLang="en-US" smtClean="0">
                <a:latin typeface="Arial" charset="0"/>
              </a:rPr>
              <a:t>We think it is accurate, in light of the nature of typical services and supports, that the family marathon is uphill.  Often services and supports for young children with autism are more available and easier to access than are services and supports for adults. Thus, one of the conditioning considerations is to recognize that navigating services and supports over the family lifespan requires increasingly honed skills and long-term conditioning.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0C81C7E-4BF7-4D49-B012-910758EA2202}" type="slidenum">
              <a:rPr lang="en-US" altLang="en-US">
                <a:latin typeface="Arial" charset="0"/>
              </a:rPr>
              <a:pPr>
                <a:spcBef>
                  <a:spcPct val="0"/>
                </a:spcBef>
              </a:pPr>
              <a:t>5</a:t>
            </a:fld>
            <a:endParaRPr lang="en-US" altLang="en-US">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000" dirty="0" smtClean="0">
                <a:latin typeface="Arial" charset="0"/>
              </a:rPr>
              <a:t>	</a:t>
            </a:r>
            <a:r>
              <a:rPr lang="en-US" altLang="en-US" u="sng" dirty="0" smtClean="0">
                <a:latin typeface="Arial" charset="0"/>
              </a:rPr>
              <a:t>Figure 1</a:t>
            </a:r>
            <a:r>
              <a:rPr lang="en-US" altLang="en-US" dirty="0" smtClean="0">
                <a:latin typeface="Arial" charset="0"/>
              </a:rPr>
              <a:t> is a visual illustration of the “stair steps” of family life starting at birth and going through adulthood.  These “stair steps” are referred to as the family lifespan, which is comprised of both stages and transitions.  Some researchers identify only several family lifespan stages, and others identify over 20.  </a:t>
            </a:r>
            <a:r>
              <a:rPr lang="en-US" altLang="en-US" u="sng" dirty="0" smtClean="0">
                <a:latin typeface="Arial" charset="0"/>
              </a:rPr>
              <a:t>Figure 1</a:t>
            </a:r>
            <a:r>
              <a:rPr lang="en-US" altLang="en-US" dirty="0" smtClean="0">
                <a:latin typeface="Arial" charset="0"/>
              </a:rPr>
              <a:t> depicts six stages – early childhood, childhood, adolescence, early adulthood, middle adulthood, and later adulthood. </a:t>
            </a:r>
          </a:p>
          <a:p>
            <a:endParaRPr lang="en-US" altLang="en-US" dirty="0" smtClean="0">
              <a:latin typeface="Arial" charset="0"/>
            </a:endParaRPr>
          </a:p>
          <a:p>
            <a:r>
              <a:rPr lang="en-US" altLang="en-US" dirty="0" smtClean="0">
                <a:latin typeface="Arial" charset="0"/>
              </a:rPr>
              <a:t>We have presented the family lifespan as a series of stair steps from early childhood through late adulthood. We think of navigating these steps somewhat like a marathon. Although we are not marathon runners ourselves, we do know from our friends who are about the critical importance of conditioning, training, and pacing. We know that runners don’t sprint for the first 6-8 miles and expect to finish the marathon without utter exhaustion. We recognize, however, that parents of young children with autism are often expected to sprint for the first 6-8 years in providing intensive therapy in hopes that their child will recover from autism. We believe that finding a balance between sprinting and conditioning for the marathon is essential.</a:t>
            </a:r>
          </a:p>
          <a:p>
            <a:endParaRPr lang="en-US" altLang="en-US" dirty="0" smtClean="0">
              <a:latin typeface="Arial" charset="0"/>
            </a:endParaRPr>
          </a:p>
          <a:p>
            <a:r>
              <a:rPr lang="en-US" altLang="en-US" dirty="0" smtClean="0">
                <a:latin typeface="Arial" charset="0"/>
              </a:rPr>
              <a:t>We think it is accurate, in light of the nature of typical services and supports, that the family marathon is uphill.  Often services and supports for young children with autism are more available and easier to access than are services and supports for adults. Thus, one of the conditioning considerations is to recognize that navigating services and supports over the family lifespan requires increasingly honed skills and long-term conditioning.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911B55B0-458D-4DCF-9659-E88B18A18DF0}" type="slidenum">
              <a:rPr lang="en-US" altLang="en-US">
                <a:latin typeface="Arial" charset="0"/>
              </a:rPr>
              <a:pPr>
                <a:spcBef>
                  <a:spcPct val="0"/>
                </a:spcBef>
              </a:pPr>
              <a:t>6</a:t>
            </a:fld>
            <a:endParaRPr lang="en-US" altLang="en-US">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Char char="•"/>
            </a:pPr>
            <a:r>
              <a:rPr lang="en-US" altLang="en-US" sz="800" smtClean="0">
                <a:latin typeface="Arial" charset="0"/>
                <a:cs typeface="Arial" charset="0"/>
              </a:rPr>
              <a:t>Ask families to share some of their best and worst experiences in getting services and supports for their son or daughter</a:t>
            </a:r>
          </a:p>
          <a:p>
            <a:pPr eaLnBrk="1" hangingPunct="1">
              <a:lnSpc>
                <a:spcPct val="90000"/>
              </a:lnSpc>
              <a:buFontTx/>
              <a:buChar char="•"/>
            </a:pPr>
            <a:r>
              <a:rPr lang="en-US" altLang="en-US" sz="800" smtClean="0">
                <a:latin typeface="Arial" charset="0"/>
                <a:cs typeface="Arial" charset="0"/>
              </a:rPr>
              <a:t>Seek to identify strengths of their past systems navigation that you can build on, as well as their particular challenges and how those might be overcome.</a:t>
            </a:r>
          </a:p>
          <a:p>
            <a:pPr eaLnBrk="1" hangingPunct="1">
              <a:lnSpc>
                <a:spcPct val="90000"/>
              </a:lnSpc>
              <a:buFontTx/>
              <a:buChar char="•"/>
            </a:pPr>
            <a:r>
              <a:rPr lang="en-US" altLang="en-US" sz="800" smtClean="0">
                <a:latin typeface="Arial" charset="0"/>
                <a:cs typeface="Arial" charset="0"/>
              </a:rPr>
              <a:t>Identify each family’s preferred strategy for accessing information – online, workshops, reading material, etc.</a:t>
            </a:r>
          </a:p>
          <a:p>
            <a:pPr eaLnBrk="1" hangingPunct="1">
              <a:lnSpc>
                <a:spcPct val="90000"/>
              </a:lnSpc>
              <a:buFontTx/>
              <a:buChar char="•"/>
            </a:pPr>
            <a:endParaRPr lang="en-US" altLang="en-US" sz="800" smtClean="0">
              <a:latin typeface="Arial" charset="0"/>
              <a:cs typeface="Arial" charset="0"/>
            </a:endParaRPr>
          </a:p>
          <a:p>
            <a:pPr eaLnBrk="1" hangingPunct="1">
              <a:lnSpc>
                <a:spcPct val="90000"/>
              </a:lnSpc>
            </a:pPr>
            <a:r>
              <a:rPr lang="en-US" altLang="en-US" sz="800" b="1" smtClean="0">
                <a:latin typeface="Arial" charset="0"/>
                <a:cs typeface="Arial" charset="0"/>
              </a:rPr>
              <a:t>Could we ask participants to share tips they have used that they have found to be helpful?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64D45F25-53E1-4F17-9C30-029F36C36D7F}" type="slidenum">
              <a:rPr lang="en-US" altLang="en-US">
                <a:latin typeface="Arial" charset="0"/>
              </a:rPr>
              <a:pPr>
                <a:spcBef>
                  <a:spcPct val="0"/>
                </a:spcBef>
              </a:pPr>
              <a:t>7</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spcBef>
                <a:spcPct val="0"/>
              </a:spcBef>
              <a:buFontTx/>
              <a:buChar char="•"/>
            </a:pPr>
            <a:r>
              <a:rPr lang="en-US" altLang="en-US" sz="800" smtClean="0">
                <a:latin typeface="Arial" charset="0"/>
                <a:cs typeface="Arial" charset="0"/>
              </a:rPr>
              <a:t>Ask families to share some of their best and worst experiences in getting services and supports for their son or daughter</a:t>
            </a:r>
          </a:p>
          <a:p>
            <a:pPr eaLnBrk="1" hangingPunct="1">
              <a:lnSpc>
                <a:spcPct val="90000"/>
              </a:lnSpc>
              <a:buFontTx/>
              <a:buChar char="•"/>
            </a:pPr>
            <a:r>
              <a:rPr lang="en-US" altLang="en-US" sz="800" smtClean="0">
                <a:latin typeface="Arial" charset="0"/>
                <a:cs typeface="Arial" charset="0"/>
              </a:rPr>
              <a:t>Seek to identify strengths of their past systems navigation that you can build on, as well as their particular challenges and how those might be overcome.</a:t>
            </a:r>
          </a:p>
          <a:p>
            <a:pPr eaLnBrk="1" hangingPunct="1">
              <a:lnSpc>
                <a:spcPct val="90000"/>
              </a:lnSpc>
              <a:buFontTx/>
              <a:buChar char="•"/>
            </a:pPr>
            <a:r>
              <a:rPr lang="en-US" altLang="en-US" sz="800" smtClean="0">
                <a:latin typeface="Arial" charset="0"/>
                <a:cs typeface="Arial" charset="0"/>
              </a:rPr>
              <a:t>Identify each family’s preferred strategy for accessing information – online, workshops, reading material, etc.</a:t>
            </a:r>
          </a:p>
          <a:p>
            <a:pPr eaLnBrk="1" hangingPunct="1">
              <a:lnSpc>
                <a:spcPct val="90000"/>
              </a:lnSpc>
              <a:buFontTx/>
              <a:buChar char="•"/>
            </a:pPr>
            <a:endParaRPr lang="en-US" altLang="en-US" sz="800" smtClean="0">
              <a:latin typeface="Arial" charset="0"/>
              <a:cs typeface="Arial" charset="0"/>
            </a:endParaRPr>
          </a:p>
          <a:p>
            <a:pPr eaLnBrk="1" hangingPunct="1">
              <a:lnSpc>
                <a:spcPct val="90000"/>
              </a:lnSpc>
            </a:pPr>
            <a:r>
              <a:rPr lang="en-US" altLang="en-US" sz="800" b="1" smtClean="0">
                <a:latin typeface="Arial" charset="0"/>
                <a:cs typeface="Arial" charset="0"/>
              </a:rPr>
              <a:t>Could we ask participants to share tips they have used that they have found to be helpful?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1DC35-8E5D-493B-AF35-A10ADF5FD2DF}" type="slidenum">
              <a:rPr lang="en-US">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50151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81DC35-8E5D-493B-AF35-A10ADF5FD2DF}" type="slidenum">
              <a:rPr lang="en-US">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750151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3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10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4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4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4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4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4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4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4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5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10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5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5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5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5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5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5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6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6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10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6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6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6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7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7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7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10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8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8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8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8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10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9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9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9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9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10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1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1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10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10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10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10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1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1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1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5.xml"/></Relationships>
</file>

<file path=ppt/slideLayouts/_rels/slideLayout113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3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4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4.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5.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6.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7.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5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6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62.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63.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16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65.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66.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67.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68.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69.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0.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71.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72.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73.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74.xml.rels><?xml version="1.0" encoding="UTF-8" standalone="yes"?>
<Relationships xmlns="http://schemas.openxmlformats.org/package/2006/relationships"><Relationship Id="rId1" Type="http://schemas.openxmlformats.org/officeDocument/2006/relationships/slideMaster" Target="../slideMasters/slideMaster86.xml"/></Relationships>
</file>

<file path=ppt/slideLayouts/_rels/slideLayout117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76.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77.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78.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79.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0.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81.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82.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83.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84.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85.xml.rels><?xml version="1.0" encoding="UTF-8" standalone="yes"?>
<Relationships xmlns="http://schemas.openxmlformats.org/package/2006/relationships"><Relationship Id="rId1" Type="http://schemas.openxmlformats.org/officeDocument/2006/relationships/slideMaster" Target="../slideMasters/slideMaster87.xml"/></Relationships>
</file>

<file path=ppt/slideLayouts/_rels/slideLayout118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87.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88.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89.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0.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91.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92.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93.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94.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95.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96.xml.rels><?xml version="1.0" encoding="UTF-8" standalone="yes"?>
<Relationships xmlns="http://schemas.openxmlformats.org/package/2006/relationships"><Relationship Id="rId1" Type="http://schemas.openxmlformats.org/officeDocument/2006/relationships/slideMaster" Target="../slideMasters/slideMaster88.xml"/></Relationships>
</file>

<file path=ppt/slideLayouts/_rels/slideLayout119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19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199.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00.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01.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02.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03.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04.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05.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06.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07.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120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09.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1.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2.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3.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4.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5.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6.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7.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8.xml.rels><?xml version="1.0" encoding="UTF-8" standalone="yes"?>
<Relationships xmlns="http://schemas.openxmlformats.org/package/2006/relationships"><Relationship Id="rId1" Type="http://schemas.openxmlformats.org/officeDocument/2006/relationships/slideMaster" Target="../slideMasters/slideMaster90.xml"/></Relationships>
</file>

<file path=ppt/slideLayouts/_rels/slideLayout121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0.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1.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2.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3.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4.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5.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6.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7.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8.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2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3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3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2.xml"/></Relationships>
</file>

<file path=ppt/slideLayouts/_rels/slideLayout123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3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3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3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3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3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3.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4.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5.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6.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7.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8.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49.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0.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51.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52.xml.rels><?xml version="1.0" encoding="UTF-8" standalone="yes"?>
<Relationships xmlns="http://schemas.openxmlformats.org/package/2006/relationships"><Relationship Id="rId1" Type="http://schemas.openxmlformats.org/officeDocument/2006/relationships/slideMaster" Target="../slideMasters/slideMaster92.xml"/></Relationships>
</file>

<file path=ppt/slideLayouts/_rels/slideLayout125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54.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55.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56.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57.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58.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59.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61.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62.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63.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126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65.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66.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67.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68.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69.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0.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71.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72.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73.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74.xml.rels><?xml version="1.0" encoding="UTF-8" standalone="yes"?>
<Relationships xmlns="http://schemas.openxmlformats.org/package/2006/relationships"><Relationship Id="rId1" Type="http://schemas.openxmlformats.org/officeDocument/2006/relationships/slideMaster" Target="../slideMasters/slideMaster94.xml"/></Relationships>
</file>

<file path=ppt/slideLayouts/_rels/slideLayout127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76.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77.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78.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79.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0.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81.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82.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83.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84.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85.xml.rels><?xml version="1.0" encoding="UTF-8" standalone="yes"?>
<Relationships xmlns="http://schemas.openxmlformats.org/package/2006/relationships"><Relationship Id="rId1" Type="http://schemas.openxmlformats.org/officeDocument/2006/relationships/slideMaster" Target="../slideMasters/slideMaster95.xml"/></Relationships>
</file>

<file path=ppt/slideLayouts/_rels/slideLayout128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87.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88.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89.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0.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91.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92.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93.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94.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95.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96.xml.rels><?xml version="1.0" encoding="UTF-8" standalone="yes"?>
<Relationships xmlns="http://schemas.openxmlformats.org/package/2006/relationships"><Relationship Id="rId1" Type="http://schemas.openxmlformats.org/officeDocument/2006/relationships/slideMaster" Target="../slideMasters/slideMaster96.xml"/></Relationships>
</file>

<file path=ppt/slideLayouts/_rels/slideLayout129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298.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299.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00.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01.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02.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03.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04.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05.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06.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07.xml.rels><?xml version="1.0" encoding="UTF-8" standalone="yes"?>
<Relationships xmlns="http://schemas.openxmlformats.org/package/2006/relationships"><Relationship Id="rId1" Type="http://schemas.openxmlformats.org/officeDocument/2006/relationships/slideMaster" Target="../slideMasters/slideMaster97.xml"/></Relationships>
</file>

<file path=ppt/slideLayouts/_rels/slideLayout130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09.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0.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1.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2.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3.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4.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5.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6.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7.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8.xml.rels><?xml version="1.0" encoding="UTF-8" standalone="yes"?>
<Relationships xmlns="http://schemas.openxmlformats.org/package/2006/relationships"><Relationship Id="rId1" Type="http://schemas.openxmlformats.org/officeDocument/2006/relationships/slideMaster" Target="../slideMasters/slideMaster98.xml"/></Relationships>
</file>

<file path=ppt/slideLayouts/_rels/slideLayout131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20.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1.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2.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3.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4.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5.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6.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7.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8.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29.xml.rels><?xml version="1.0" encoding="UTF-8" standalone="yes"?>
<Relationships xmlns="http://schemas.openxmlformats.org/package/2006/relationships"><Relationship Id="rId1" Type="http://schemas.openxmlformats.org/officeDocument/2006/relationships/slideMaster" Target="../slideMasters/slideMaster9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1.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2.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3.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4.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5.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6.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7.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8.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39.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0.xml.rels><?xml version="1.0" encoding="UTF-8" standalone="yes"?>
<Relationships xmlns="http://schemas.openxmlformats.org/package/2006/relationships"><Relationship Id="rId1" Type="http://schemas.openxmlformats.org/officeDocument/2006/relationships/slideMaster" Target="../slideMasters/slideMaster100.xml"/></Relationships>
</file>

<file path=ppt/slideLayouts/_rels/slideLayout134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4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4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1.xml"/></Relationships>
</file>

<file path=ppt/slideLayouts/_rels/slideLayout134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4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4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4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4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5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6.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7.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8.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69.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0.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71.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72.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73.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74.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75.xml.rels><?xml version="1.0" encoding="UTF-8" standalone="yes"?>
<Relationships xmlns="http://schemas.openxmlformats.org/package/2006/relationships"><Relationship Id="rId1" Type="http://schemas.openxmlformats.org/officeDocument/2006/relationships/slideMaster" Target="../slideMasters/slideMaster101.xml"/></Relationships>
</file>

<file path=ppt/slideLayouts/_rels/slideLayout137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77.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78.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79.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0.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81.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82.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83.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84.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85.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86.xml.rels><?xml version="1.0" encoding="UTF-8" standalone="yes"?>
<Relationships xmlns="http://schemas.openxmlformats.org/package/2006/relationships"><Relationship Id="rId1" Type="http://schemas.openxmlformats.org/officeDocument/2006/relationships/slideMaster" Target="../slideMasters/slideMaster102.xml"/></Relationships>
</file>

<file path=ppt/slideLayouts/_rels/slideLayout138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88.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89.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0.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1.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2.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3.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4.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5.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6.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7.xml.rels><?xml version="1.0" encoding="UTF-8" standalone="yes"?>
<Relationships xmlns="http://schemas.openxmlformats.org/package/2006/relationships"><Relationship Id="rId1" Type="http://schemas.openxmlformats.org/officeDocument/2006/relationships/slideMaster" Target="../slideMasters/slideMaster103.xml"/></Relationships>
</file>

<file path=ppt/slideLayouts/_rels/slideLayout139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399.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00.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1.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2.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3.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4.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5.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6.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7.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8.xml.rels><?xml version="1.0" encoding="UTF-8" standalone="yes"?>
<Relationships xmlns="http://schemas.openxmlformats.org/package/2006/relationships"><Relationship Id="rId1" Type="http://schemas.openxmlformats.org/officeDocument/2006/relationships/slideMaster" Target="../slideMasters/slideMaster104.xml"/></Relationships>
</file>

<file path=ppt/slideLayouts/_rels/slideLayout140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0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1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05.xml"/></Relationships>
</file>

<file path=ppt/slideLayouts/_rels/slideLayout141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1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1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1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1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1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1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2.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3.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4.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5.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6.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7.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8.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29.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0.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31.xml.rels><?xml version="1.0" encoding="UTF-8" standalone="yes"?>
<Relationships xmlns="http://schemas.openxmlformats.org/package/2006/relationships"><Relationship Id="rId1" Type="http://schemas.openxmlformats.org/officeDocument/2006/relationships/slideMaster" Target="../slideMasters/slideMaster105.xml"/></Relationships>
</file>

<file path=ppt/slideLayouts/_rels/slideLayout143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33.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34.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35.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36.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37.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38.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39.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0.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4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42.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144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44.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45.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46.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47.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48.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49.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0.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51.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5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53.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145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55.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56.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57.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58.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59.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0.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61.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62.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63.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64.xml.rels><?xml version="1.0" encoding="UTF-8" standalone="yes"?>
<Relationships xmlns="http://schemas.openxmlformats.org/package/2006/relationships"><Relationship Id="rId1" Type="http://schemas.openxmlformats.org/officeDocument/2006/relationships/slideMaster" Target="../slideMasters/slideMaster108.xml"/></Relationships>
</file>

<file path=ppt/slideLayouts/_rels/slideLayout146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66.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67.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68.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69.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0.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71.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72.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73.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7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75.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147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77.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78.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79.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0.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81.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82.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83.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84.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8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8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148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88.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89.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0.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1.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2.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3.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4.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5.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6.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7.xml.rels><?xml version="1.0" encoding="UTF-8" standalone="yes"?>
<Relationships xmlns="http://schemas.openxmlformats.org/package/2006/relationships"><Relationship Id="rId1" Type="http://schemas.openxmlformats.org/officeDocument/2006/relationships/slideMaster" Target="../slideMasters/slideMaster111.xml"/></Relationships>
</file>

<file path=ppt/slideLayouts/_rels/slideLayout149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499.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00.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1.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2.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3.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4.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5.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6.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7.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8.xml.rels><?xml version="1.0" encoding="UTF-8" standalone="yes"?>
<Relationships xmlns="http://schemas.openxmlformats.org/package/2006/relationships"><Relationship Id="rId1" Type="http://schemas.openxmlformats.org/officeDocument/2006/relationships/slideMaster" Target="../slideMasters/slideMaster112.xml"/></Relationships>
</file>

<file path=ppt/slideLayouts/_rels/slideLayout150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0.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1.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2.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3.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4.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5.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6.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7.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8.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19.xml.rels><?xml version="1.0" encoding="UTF-8" standalone="yes"?>
<Relationships xmlns="http://schemas.openxmlformats.org/package/2006/relationships"><Relationship Id="rId1" Type="http://schemas.openxmlformats.org/officeDocument/2006/relationships/slideMaster" Target="../slideMasters/slideMaster1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1.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2.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3.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4.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5.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6.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7.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8.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29.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0.xml.rels><?xml version="1.0" encoding="UTF-8" standalone="yes"?>
<Relationships xmlns="http://schemas.openxmlformats.org/package/2006/relationships"><Relationship Id="rId1" Type="http://schemas.openxmlformats.org/officeDocument/2006/relationships/slideMaster" Target="../slideMasters/slideMaster114.xml"/></Relationships>
</file>

<file path=ppt/slideLayouts/_rels/slideLayout153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32.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33.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34.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35.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36.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37.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38.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39.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0.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41.xml.rels><?xml version="1.0" encoding="UTF-8" standalone="yes"?>
<Relationships xmlns="http://schemas.openxmlformats.org/package/2006/relationships"><Relationship Id="rId1" Type="http://schemas.openxmlformats.org/officeDocument/2006/relationships/slideMaster" Target="../slideMasters/slideMaster115.xml"/></Relationships>
</file>

<file path=ppt/slideLayouts/_rels/slideLayout154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43.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44.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45.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46.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47.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48.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49.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0.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51.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52.xml.rels><?xml version="1.0" encoding="UTF-8" standalone="yes"?>
<Relationships xmlns="http://schemas.openxmlformats.org/package/2006/relationships"><Relationship Id="rId1" Type="http://schemas.openxmlformats.org/officeDocument/2006/relationships/slideMaster" Target="../slideMasters/slideMaster116.xml"/></Relationships>
</file>

<file path=ppt/slideLayouts/_rels/slideLayout155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5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5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7.xml"/></Relationships>
</file>

<file path=ppt/slideLayouts/_rels/slideLayout155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5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5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6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6.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6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6.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8.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79.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2.xml"/></Relationships>
</file>

<file path=ppt/slideLayouts/_rels/slideLayout1580.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1.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2.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3.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4.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5.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6.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7.xml.rels><?xml version="1.0" encoding="UTF-8" standalone="yes"?>
<Relationships xmlns="http://schemas.openxmlformats.org/package/2006/relationships"><Relationship Id="rId1" Type="http://schemas.openxmlformats.org/officeDocument/2006/relationships/slideMaster" Target="../slideMasters/slideMaster117.xml"/></Relationships>
</file>

<file path=ppt/slideLayouts/_rels/slideLayout158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89.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0.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1.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2.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3.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4.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5.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6.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7.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8.xml.rels><?xml version="1.0" encoding="UTF-8" standalone="yes"?>
<Relationships xmlns="http://schemas.openxmlformats.org/package/2006/relationships"><Relationship Id="rId1" Type="http://schemas.openxmlformats.org/officeDocument/2006/relationships/slideMaster" Target="../slideMasters/slideMaster118.xml"/></Relationships>
</file>

<file path=ppt/slideLayouts/_rels/slideLayout159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00.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1.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2.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3.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4.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5.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6.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7.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8.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09.xml.rels><?xml version="1.0" encoding="UTF-8" standalone="yes"?>
<Relationships xmlns="http://schemas.openxmlformats.org/package/2006/relationships"><Relationship Id="rId1" Type="http://schemas.openxmlformats.org/officeDocument/2006/relationships/slideMaster" Target="../slideMasters/slideMaster119.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161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1.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2.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3.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4.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5.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6.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7.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8.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19.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0.xml.rels><?xml version="1.0" encoding="UTF-8" standalone="yes"?>
<Relationships xmlns="http://schemas.openxmlformats.org/package/2006/relationships"><Relationship Id="rId1" Type="http://schemas.openxmlformats.org/officeDocument/2006/relationships/slideMaster" Target="../slideMasters/slideMaster120.xml"/></Relationships>
</file>

<file path=ppt/slideLayouts/_rels/slideLayout162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22.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23.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24.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25.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26.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27.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28.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29.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0.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31.xml.rels><?xml version="1.0" encoding="UTF-8" standalone="yes"?>
<Relationships xmlns="http://schemas.openxmlformats.org/package/2006/relationships"><Relationship Id="rId1" Type="http://schemas.openxmlformats.org/officeDocument/2006/relationships/slideMaster" Target="../slideMasters/slideMaster121.xml"/></Relationships>
</file>

<file path=ppt/slideLayouts/_rels/slideLayout163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33.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34.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35.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36.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37.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38.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39.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0.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41.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42.xml.rels><?xml version="1.0" encoding="UTF-8" standalone="yes"?>
<Relationships xmlns="http://schemas.openxmlformats.org/package/2006/relationships"><Relationship Id="rId1" Type="http://schemas.openxmlformats.org/officeDocument/2006/relationships/slideMaster" Target="../slideMasters/slideMaster122.xml"/></Relationships>
</file>

<file path=ppt/slideLayouts/_rels/slideLayout164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44.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45.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46.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47.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48.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49.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0.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51.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52.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53.xml.rels><?xml version="1.0" encoding="UTF-8" standalone="yes"?>
<Relationships xmlns="http://schemas.openxmlformats.org/package/2006/relationships"><Relationship Id="rId1" Type="http://schemas.openxmlformats.org/officeDocument/2006/relationships/slideMaster" Target="../slideMasters/slideMaster123.xml"/></Relationships>
</file>

<file path=ppt/slideLayouts/_rels/slideLayout165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55.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5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4.xml"/></Relationships>
</file>

<file path=ppt/slideLayouts/_rels/slideLayout165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59.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0.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2.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3.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5.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7.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8.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69.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0.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71.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72.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73.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74.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75.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76.xml.rels><?xml version="1.0" encoding="UTF-8" standalone="yes"?>
<Relationships xmlns="http://schemas.openxmlformats.org/package/2006/relationships"><Relationship Id="rId1" Type="http://schemas.openxmlformats.org/officeDocument/2006/relationships/slideMaster" Target="../slideMasters/slideMaster124.xml"/></Relationships>
</file>

<file path=ppt/slideLayouts/_rels/slideLayout167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78.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79.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0.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1.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2.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3.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4.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5.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6.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7.xml.rels><?xml version="1.0" encoding="UTF-8" standalone="yes"?>
<Relationships xmlns="http://schemas.openxmlformats.org/package/2006/relationships"><Relationship Id="rId1" Type="http://schemas.openxmlformats.org/officeDocument/2006/relationships/slideMaster" Target="../slideMasters/slideMaster125.xml"/></Relationships>
</file>

<file path=ppt/slideLayouts/_rels/slideLayout168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89.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0.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1.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2.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3.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4.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5.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6.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7.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8.xml.rels><?xml version="1.0" encoding="UTF-8" standalone="yes"?>
<Relationships xmlns="http://schemas.openxmlformats.org/package/2006/relationships"><Relationship Id="rId1" Type="http://schemas.openxmlformats.org/officeDocument/2006/relationships/slideMaster" Target="../slideMasters/slideMaster126.xml"/></Relationships>
</file>

<file path=ppt/slideLayouts/_rels/slideLayout1699.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00.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1.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2.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3.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4.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5.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6.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7.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8.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09.xml.rels><?xml version="1.0" encoding="UTF-8" standalone="yes"?>
<Relationships xmlns="http://schemas.openxmlformats.org/package/2006/relationships"><Relationship Id="rId1" Type="http://schemas.openxmlformats.org/officeDocument/2006/relationships/slideMaster" Target="../slideMasters/slideMaster12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10.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1.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2.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3.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4.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5.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6.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7.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8.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19.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20.xml.rels><?xml version="1.0" encoding="UTF-8" standalone="yes"?>
<Relationships xmlns="http://schemas.openxmlformats.org/package/2006/relationships"><Relationship Id="rId1" Type="http://schemas.openxmlformats.org/officeDocument/2006/relationships/slideMaster" Target="../slideMasters/slideMaster12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8.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7.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1.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1.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0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3.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5.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9.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98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73.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3.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subTitle" idx="1"/>
          </p:nvPr>
        </p:nvSpPr>
        <p:spPr>
          <a:xfrm>
            <a:off x="381000" y="1219200"/>
            <a:ext cx="6400800" cy="35052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351191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4"/>
          <p:cNvSpPr>
            <a:spLocks noGrp="1" noChangeArrowheads="1"/>
          </p:cNvSpPr>
          <p:nvPr>
            <p:ph type="sldNum" sz="quarter" idx="10"/>
          </p:nvPr>
        </p:nvSpPr>
        <p:spPr/>
        <p:txBody>
          <a:bodyPr/>
          <a:lstStyle>
            <a:lvl1pPr>
              <a:defRPr b="1"/>
            </a:lvl1pPr>
          </a:lstStyle>
          <a:p>
            <a:fld id="{13AC0032-C24D-442D-9DB4-78CD6B51C5D7}" type="slidenum">
              <a:rPr lang="ko-KR" altLang="en-US"/>
              <a:pPr/>
              <a:t>‹#›</a:t>
            </a:fld>
            <a:endParaRPr lang="en-US" altLang="ko-KR"/>
          </a:p>
        </p:txBody>
      </p:sp>
    </p:spTree>
    <p:extLst>
      <p:ext uri="{BB962C8B-B14F-4D97-AF65-F5344CB8AC3E}">
        <p14:creationId xmlns:p14="http://schemas.microsoft.com/office/powerpoint/2010/main" val="11042564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3852451"/>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873207"/>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8877080"/>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7975272"/>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8785073"/>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0576375"/>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689427"/>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4470048"/>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4284197"/>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5499673"/>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74638"/>
            <a:ext cx="1847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274638"/>
            <a:ext cx="5391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fld id="{88DA220A-8934-4EF3-A3B8-F6AE8A21DB40}" type="slidenum">
              <a:rPr lang="ko-KR" altLang="en-US"/>
              <a:pPr/>
              <a:t>‹#›</a:t>
            </a:fld>
            <a:endParaRPr lang="en-US" altLang="ko-KR"/>
          </a:p>
        </p:txBody>
      </p:sp>
    </p:spTree>
    <p:extLst>
      <p:ext uri="{BB962C8B-B14F-4D97-AF65-F5344CB8AC3E}">
        <p14:creationId xmlns:p14="http://schemas.microsoft.com/office/powerpoint/2010/main" val="7910571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9303860"/>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7582066"/>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8329355"/>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2171246"/>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408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270440866"/>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658497842"/>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513089560"/>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354266247"/>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355041262"/>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056339497"/>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053720061"/>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1824451500"/>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1658892000"/>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336385245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3264873207"/>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247.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2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2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2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2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2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2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2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2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2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2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2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2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2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2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2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2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2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2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2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2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2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2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smtClean="0"/>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2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2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57834"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49784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3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smtClean="0"/>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3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3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3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3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3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3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3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3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3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3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3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3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3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3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3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3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3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3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3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3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3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3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3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3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3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3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3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3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3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3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3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3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3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3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3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3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3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3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3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3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3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3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13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3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3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3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3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3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3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35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35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354.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355.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356.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357.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358.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359.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360.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361.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362.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363.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364.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365.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366.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367.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368.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369.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370.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371.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372.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373.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374.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375.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3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3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3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3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3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3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3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3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3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3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3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3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3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3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3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3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3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3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3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3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3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3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3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3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308956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4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4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4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4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4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4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4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4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4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4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11537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4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4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4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14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4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4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4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4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4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4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4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42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422.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423.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424.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425.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426.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427.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428.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429.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430.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431.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4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4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4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4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4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4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4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4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4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4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4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4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4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4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4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4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4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4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4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4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4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4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4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4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4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4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4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4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4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4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4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4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4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4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4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4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4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4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4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4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4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4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4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4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4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4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4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4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4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4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4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4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4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4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4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48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4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4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4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4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4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4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4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4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4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4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4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4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3542662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5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5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5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5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5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5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5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5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5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5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5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5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5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5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5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5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5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5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5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5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5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5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5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5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5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5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5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5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5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5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5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5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5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5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5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5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5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5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5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5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5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5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5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5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5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5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5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5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5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5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5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5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5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5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5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5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5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15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5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5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5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5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5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5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56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56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56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567.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568.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569.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570.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571.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572.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573.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574.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575.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57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57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57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57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1153763"/>
      </p:ext>
    </p:extLst>
  </p:cSld>
  <p:clrMapOvr>
    <a:masterClrMapping/>
  </p:clrMapOvr>
</p:sldLayout>
</file>

<file path=ppt/slideLayouts/slideLayout1580.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581.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582.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583.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584.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585.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586.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587.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5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5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8727852"/>
      </p:ext>
    </p:extLst>
  </p:cSld>
  <p:clrMapOvr>
    <a:masterClrMapping/>
  </p:clrMapOvr>
</p:sldLayout>
</file>

<file path=ppt/slideLayouts/slideLayout15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5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5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5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5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5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5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5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5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5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5783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504126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1405601"/>
      </p:ext>
    </p:extLst>
  </p:cSld>
  <p:clrMapOvr>
    <a:masterClrMapping/>
  </p:clrMapOvr>
</p:sldLayout>
</file>

<file path=ppt/slideLayouts/slideLayout16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6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6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6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6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6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6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6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6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6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16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6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6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6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6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6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6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6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6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6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3896408"/>
      </p:ext>
    </p:extLst>
  </p:cSld>
  <p:clrMapOvr>
    <a:masterClrMapping/>
  </p:clrMapOvr>
</p:sldLayout>
</file>

<file path=ppt/slideLayouts/slideLayout16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6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6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6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6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6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6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6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6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6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0862360"/>
      </p:ext>
    </p:extLst>
  </p:cSld>
  <p:clrMapOvr>
    <a:masterClrMapping/>
  </p:clrMapOvr>
</p:sldLayout>
</file>

<file path=ppt/slideLayouts/slideLayout16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6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6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6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6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6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6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6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6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6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6186984"/>
      </p:ext>
    </p:extLst>
  </p:cSld>
  <p:clrMapOvr>
    <a:masterClrMapping/>
  </p:clrMapOvr>
</p:sldLayout>
</file>

<file path=ppt/slideLayouts/slideLayout16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6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6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6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6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6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6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6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6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6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8017144"/>
      </p:ext>
    </p:extLst>
  </p:cSld>
  <p:clrMapOvr>
    <a:masterClrMapping/>
  </p:clrMapOvr>
</p:sldLayout>
</file>

<file path=ppt/slideLayouts/slideLayout16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6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6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6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6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270440866"/>
      </p:ext>
    </p:extLst>
  </p:cSld>
  <p:clrMapOvr>
    <a:masterClrMapping/>
  </p:clrMapOvr>
</p:sldLayout>
</file>

<file path=ppt/slideLayouts/slideLayout16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658497842"/>
      </p:ext>
    </p:extLst>
  </p:cSld>
  <p:clrMapOvr>
    <a:masterClrMapping/>
  </p:clrMapOvr>
</p:sldLayout>
</file>

<file path=ppt/slideLayouts/slideLayout16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513089560"/>
      </p:ext>
    </p:extLst>
  </p:cSld>
  <p:clrMapOvr>
    <a:masterClrMapping/>
  </p:clrMapOvr>
</p:sldLayout>
</file>

<file path=ppt/slideLayouts/slideLayout16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354266247"/>
      </p:ext>
    </p:extLst>
  </p:cSld>
  <p:clrMapOvr>
    <a:masterClrMapping/>
  </p:clrMapOvr>
</p:sldLayout>
</file>

<file path=ppt/slideLayouts/slideLayout16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355041262"/>
      </p:ext>
    </p:extLst>
  </p:cSld>
  <p:clrMapOvr>
    <a:masterClrMapping/>
  </p:clrMapOvr>
</p:sldLayout>
</file>

<file path=ppt/slideLayouts/slideLayout16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0563394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9893530"/>
      </p:ext>
    </p:extLst>
  </p:cSld>
  <p:clrMapOvr>
    <a:masterClrMapping/>
  </p:clrMapOvr>
</p:sldLayout>
</file>

<file path=ppt/slideLayouts/slideLayout16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053720061"/>
      </p:ext>
    </p:extLst>
  </p:cSld>
  <p:clrMapOvr>
    <a:masterClrMapping/>
  </p:clrMapOvr>
</p:sldLayout>
</file>

<file path=ppt/slideLayouts/slideLayout16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1824451500"/>
      </p:ext>
    </p:extLst>
  </p:cSld>
  <p:clrMapOvr>
    <a:masterClrMapping/>
  </p:clrMapOvr>
</p:sldLayout>
</file>

<file path=ppt/slideLayouts/slideLayout16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1658892000"/>
      </p:ext>
    </p:extLst>
  </p:cSld>
  <p:clrMapOvr>
    <a:masterClrMapping/>
  </p:clrMapOvr>
</p:sldLayout>
</file>

<file path=ppt/slideLayouts/slideLayout16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3363852451"/>
      </p:ext>
    </p:extLst>
  </p:cSld>
  <p:clrMapOvr>
    <a:masterClrMapping/>
  </p:clrMapOvr>
</p:sldLayout>
</file>

<file path=ppt/slideLayouts/slideLayout16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3264873207"/>
      </p:ext>
    </p:extLst>
  </p:cSld>
  <p:clrMapOvr>
    <a:masterClrMapping/>
  </p:clrMapOvr>
</p:sldLayout>
</file>

<file path=ppt/slideLayouts/slideLayout166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1666.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1667.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1668.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1669.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0481620"/>
      </p:ext>
    </p:extLst>
  </p:cSld>
  <p:clrMapOvr>
    <a:masterClrMapping/>
  </p:clrMapOvr>
</p:sldLayout>
</file>

<file path=ppt/slideLayouts/slideLayout1670.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1671.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1672.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1673.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1674.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1675.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1676.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16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6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6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3163952"/>
      </p:ext>
    </p:extLst>
  </p:cSld>
  <p:clrMapOvr>
    <a:masterClrMapping/>
  </p:clrMapOvr>
</p:sldLayout>
</file>

<file path=ppt/slideLayouts/slideLayout16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6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6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6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16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16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16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16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16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16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8877080"/>
      </p:ext>
    </p:extLst>
  </p:cSld>
  <p:clrMapOvr>
    <a:masterClrMapping/>
  </p:clrMapOvr>
</p:sldLayout>
</file>

<file path=ppt/slideLayouts/slideLayout16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16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16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16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16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16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16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16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16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16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57834"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63394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7975272"/>
      </p:ext>
    </p:extLst>
  </p:cSld>
  <p:clrMapOvr>
    <a:masterClrMapping/>
  </p:clrMapOvr>
</p:sldLayout>
</file>

<file path=ppt/slideLayouts/slideLayout17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17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17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17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17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17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17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17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17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17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8785073"/>
      </p:ext>
    </p:extLst>
  </p:cSld>
  <p:clrMapOvr>
    <a:masterClrMapping/>
  </p:clrMapOvr>
</p:sldLayout>
</file>

<file path=ppt/slideLayouts/slideLayout17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17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17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17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17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17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17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17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17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17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0576375"/>
      </p:ext>
    </p:extLst>
  </p:cSld>
  <p:clrMapOvr>
    <a:masterClrMapping/>
  </p:clrMapOvr>
</p:sldLayout>
</file>

<file path=ppt/slideLayouts/slideLayout17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68942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44700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428419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54996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930386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758206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832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372006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21712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1338877080"/>
      </p:ext>
    </p:extLst>
  </p:cSld>
  <p:clrMapOvr>
    <a:masterClrMapping/>
  </p:clrMapOvr>
  <p:hf hdr="0" ftr="0" dt="0"/>
</p:sldLayout>
</file>

<file path=ppt/slideLayouts/slideLayout182.xml><?xml version="1.0" encoding="utf-8"?>
<p:sldLayout xmlns:a="http://schemas.openxmlformats.org/drawingml/2006/main" xmlns:r="http://schemas.openxmlformats.org/officeDocument/2006/relationships" xmlns:p="http://schemas.openxmlformats.org/presentationml/2006/main">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677975272"/>
      </p:ext>
    </p:extLst>
  </p:cSld>
  <p:clrMapOvr>
    <a:masterClrMapping/>
  </p:clrMapOvr>
  <p:hf hdr="0" ftr="0" dt="0"/>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1918785073"/>
      </p:ext>
    </p:extLst>
  </p:cSld>
  <p:clrMapOvr>
    <a:masterClrMapping/>
  </p:clrMapOvr>
  <p:hf hdr="0" ftr="0" dt="0"/>
</p:sldLayout>
</file>

<file path=ppt/slideLayouts/slideLayout184.xml><?xml version="1.0" encoding="utf-8"?>
<p:sldLayout xmlns:a="http://schemas.openxmlformats.org/drawingml/2006/main" xmlns:r="http://schemas.openxmlformats.org/officeDocument/2006/relationships" xmlns:p="http://schemas.openxmlformats.org/presentationml/2006/main">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2270576375"/>
      </p:ext>
    </p:extLst>
  </p:cSld>
  <p:clrMapOvr>
    <a:masterClrMapping/>
  </p:clrMapOvr>
  <p:hf hdr="0" ftr="0" dt="0"/>
</p:sldLayout>
</file>

<file path=ppt/slideLayouts/slideLayout185.xml><?xml version="1.0" encoding="utf-8"?>
<p:sldLayout xmlns:a="http://schemas.openxmlformats.org/drawingml/2006/main" xmlns:r="http://schemas.openxmlformats.org/officeDocument/2006/relationships" xmlns:p="http://schemas.openxmlformats.org/presentationml/2006/main">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388689427"/>
      </p:ext>
    </p:extLst>
  </p:cSld>
  <p:clrMapOvr>
    <a:masterClrMapping/>
  </p:clrMapOvr>
  <p:hf hdr="0" ftr="0" dt="0"/>
</p:sldLayout>
</file>

<file path=ppt/slideLayouts/slideLayout186.xml><?xml version="1.0" encoding="utf-8"?>
<p:sldLayout xmlns:a="http://schemas.openxmlformats.org/drawingml/2006/main" xmlns:r="http://schemas.openxmlformats.org/officeDocument/2006/relationships" xmlns:p="http://schemas.openxmlformats.org/presentationml/2006/main">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2324470048"/>
      </p:ext>
    </p:extLst>
  </p:cSld>
  <p:clrMapOvr>
    <a:masterClrMapping/>
  </p:clrMapOvr>
  <p:hf hdr="0" ftr="0" dt="0"/>
</p:sldLayout>
</file>

<file path=ppt/slideLayouts/slideLayout187.xml><?xml version="1.0" encoding="utf-8"?>
<p:sldLayout xmlns:a="http://schemas.openxmlformats.org/drawingml/2006/main" xmlns:r="http://schemas.openxmlformats.org/officeDocument/2006/relationships" xmlns:p="http://schemas.openxmlformats.org/presentationml/2006/main">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1194284197"/>
      </p:ext>
    </p:extLst>
  </p:cSld>
  <p:clrMapOvr>
    <a:masterClrMapping/>
  </p:clrMapOvr>
  <p:hf hdr="0" ftr="0" dt="0"/>
</p:sldLayout>
</file>

<file path=ppt/slideLayouts/slideLayout188.xml><?xml version="1.0" encoding="utf-8"?>
<p:sldLayout xmlns:a="http://schemas.openxmlformats.org/drawingml/2006/main" xmlns:r="http://schemas.openxmlformats.org/officeDocument/2006/relationships" xmlns:p="http://schemas.openxmlformats.org/presentationml/2006/main">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3955499673"/>
      </p:ext>
    </p:extLst>
  </p:cSld>
  <p:clrMapOvr>
    <a:masterClrMapping/>
  </p:clrMapOvr>
  <p:hf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410930386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445150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2977582066"/>
      </p:ext>
    </p:extLst>
  </p:cSld>
  <p:clrMapOvr>
    <a:masterClrMapping/>
  </p:clrMapOvr>
  <p:hf hdr="0" ftr="0" dt="0"/>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1738329355"/>
      </p:ext>
    </p:extLst>
  </p:cSld>
  <p:clrMapOvr>
    <a:masterClrMapping/>
  </p:clrMapOvr>
  <p:hf hdr="0" ftr="0" dt="0"/>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23B0B72B-029E-441B-BDA6-AC2841C72F21}" type="datetimeFigureOut">
              <a:rPr lang="en-US" smtClean="0"/>
              <a:pPr>
                <a:defRPr/>
              </a:pPr>
              <a:t>1/15/2016</a:t>
            </a:fld>
            <a:endParaRPr lang="en-US"/>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fld id="{D3FE52A0-8A41-44EC-A192-427B6A6F9060}" type="slidenum">
              <a:rPr lang="ko-KR" altLang="en-US" smtClean="0"/>
              <a:pPr/>
              <a:t>‹#›</a:t>
            </a:fld>
            <a:endParaRPr lang="en-US" altLang="ko-KR"/>
          </a:p>
        </p:txBody>
      </p:sp>
    </p:spTree>
    <p:extLst>
      <p:ext uri="{BB962C8B-B14F-4D97-AF65-F5344CB8AC3E}">
        <p14:creationId xmlns:p14="http://schemas.microsoft.com/office/powerpoint/2010/main" val="2532171246"/>
      </p:ext>
    </p:extLst>
  </p:cSld>
  <p:clrMapOvr>
    <a:masterClrMapping/>
  </p:clrMapOvr>
  <p:hf hdr="0" ftr="0" dt="0"/>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noChangeArrowheads="1"/>
          </p:cNvSpPr>
          <p:nvPr>
            <p:ph type="sldNum" sz="quarter" idx="10"/>
          </p:nvPr>
        </p:nvSpPr>
        <p:spPr>
          <a:xfrm>
            <a:off x="6858000" y="6550025"/>
            <a:ext cx="2133600" cy="307975"/>
          </a:xfrm>
        </p:spPr>
        <p:txBody>
          <a:bodyPr/>
          <a:lstStyle>
            <a:lvl1pPr>
              <a:defRPr b="1"/>
            </a:lvl1pPr>
          </a:lstStyle>
          <a:p>
            <a:fld id="{0A0F47A3-3B11-4414-8891-406D92C69D63}" type="slidenum">
              <a:rPr lang="ko-KR" altLang="en-US"/>
              <a:pPr/>
              <a:t>‹#›</a:t>
            </a:fld>
            <a:endParaRPr lang="en-US" altLang="ko-KR"/>
          </a:p>
        </p:txBody>
      </p:sp>
    </p:spTree>
    <p:extLst>
      <p:ext uri="{BB962C8B-B14F-4D97-AF65-F5344CB8AC3E}">
        <p14:creationId xmlns:p14="http://schemas.microsoft.com/office/powerpoint/2010/main" val="1004266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892000"/>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385245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6487320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3887708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7797527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878507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7057637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68942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24470048"/>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9428419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noChangeArrowheads="1"/>
          </p:cNvSpPr>
          <p:nvPr>
            <p:ph type="sldNum" sz="quarter" idx="10"/>
          </p:nvPr>
        </p:nvSpPr>
        <p:spPr>
          <a:xfrm>
            <a:off x="6858000" y="6550025"/>
            <a:ext cx="2133600" cy="307975"/>
          </a:xfrm>
        </p:spPr>
        <p:txBody>
          <a:bodyPr/>
          <a:lstStyle>
            <a:lvl1pPr>
              <a:defRPr b="1"/>
            </a:lvl1pPr>
          </a:lstStyle>
          <a:p>
            <a:fld id="{4DF57ADD-3A59-4ED0-B3CD-CD7FF652CB97}" type="slidenum">
              <a:rPr lang="ko-KR" altLang="en-US"/>
              <a:pPr/>
              <a:t>‹#›</a:t>
            </a:fld>
            <a:endParaRPr lang="en-US" altLang="ko-KR"/>
          </a:p>
        </p:txBody>
      </p:sp>
    </p:spTree>
    <p:extLst>
      <p:ext uri="{BB962C8B-B14F-4D97-AF65-F5344CB8AC3E}">
        <p14:creationId xmlns:p14="http://schemas.microsoft.com/office/powerpoint/2010/main" val="3625753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5549967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10930386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7758206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8329355"/>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32171246"/>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17046459"/>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3445212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21919988"/>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1283209"/>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27044086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658497842"/>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51308956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354266247"/>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35504126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056339497"/>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053720061"/>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18244515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6489394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165889200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3363852451"/>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3264873207"/>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029200" y="1600200"/>
            <a:ext cx="35814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6858000" y="6550025"/>
            <a:ext cx="2133600" cy="307975"/>
          </a:xfrm>
        </p:spPr>
        <p:txBody>
          <a:bodyPr/>
          <a:lstStyle>
            <a:lvl1pPr>
              <a:defRPr b="1"/>
            </a:lvl1pPr>
          </a:lstStyle>
          <a:p>
            <a:fld id="{7FBC7A4A-4602-4BD5-AE39-160E429EAA9C}" type="slidenum">
              <a:rPr lang="ko-KR" altLang="en-US"/>
              <a:pPr/>
              <a:t>‹#›</a:t>
            </a:fld>
            <a:endParaRPr lang="en-US" altLang="ko-KR"/>
          </a:p>
        </p:txBody>
      </p:sp>
    </p:spTree>
    <p:extLst>
      <p:ext uri="{BB962C8B-B14F-4D97-AF65-F5344CB8AC3E}">
        <p14:creationId xmlns:p14="http://schemas.microsoft.com/office/powerpoint/2010/main" val="206987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27693438"/>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6744"/>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4145088"/>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30214704"/>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47337443"/>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11537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86315558"/>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8727852"/>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140560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3896408"/>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0862360"/>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6186984"/>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801714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9893530"/>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0481620"/>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31639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solidFill>
                  <a:prstClr val="black">
                    <a:tint val="75000"/>
                  </a:prstClr>
                </a:solidFill>
              </a:rPr>
              <a:pPr>
                <a:defRPr/>
              </a:pPr>
              <a:t>1/15/2016</a:t>
            </a:fld>
            <a:endParaRPr lang="en-US" dirty="0">
              <a:solidFill>
                <a:prstClr val="black">
                  <a:tint val="75000"/>
                </a:prstClr>
              </a:solidFill>
            </a:endParaRPr>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solidFill>
                <a:prstClr val="black">
                  <a:tint val="75000"/>
                </a:prstClr>
              </a:solidFill>
            </a:endParaRPr>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34545383"/>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noChangeArrowheads="1"/>
          </p:cNvSpPr>
          <p:nvPr>
            <p:ph type="sldNum" sz="quarter" idx="10"/>
          </p:nvPr>
        </p:nvSpPr>
        <p:spPr>
          <a:xfrm>
            <a:off x="6858000" y="6550025"/>
            <a:ext cx="2133600" cy="307975"/>
          </a:xfrm>
        </p:spPr>
        <p:txBody>
          <a:bodyPr/>
          <a:lstStyle>
            <a:lvl1pPr>
              <a:defRPr b="1"/>
            </a:lvl1pPr>
          </a:lstStyle>
          <a:p>
            <a:fld id="{AE34AD31-9FFC-4262-B471-21AA586D72B5}" type="slidenum">
              <a:rPr lang="ko-KR" altLang="en-US"/>
              <a:pPr/>
              <a:t>‹#›</a:t>
            </a:fld>
            <a:endParaRPr lang="en-US" altLang="ko-KR"/>
          </a:p>
        </p:txBody>
      </p:sp>
    </p:spTree>
    <p:extLst>
      <p:ext uri="{BB962C8B-B14F-4D97-AF65-F5344CB8AC3E}">
        <p14:creationId xmlns:p14="http://schemas.microsoft.com/office/powerpoint/2010/main" val="17667396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115376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noChangeArrowheads="1"/>
          </p:cNvSpPr>
          <p:nvPr>
            <p:ph type="sldNum" sz="quarter" idx="10"/>
          </p:nvPr>
        </p:nvSpPr>
        <p:spPr>
          <a:xfrm>
            <a:off x="6858000" y="6550025"/>
            <a:ext cx="2133600" cy="307975"/>
          </a:xfrm>
        </p:spPr>
        <p:txBody>
          <a:bodyPr/>
          <a:lstStyle>
            <a:lvl1pPr>
              <a:defRPr b="1"/>
            </a:lvl1pPr>
          </a:lstStyle>
          <a:p>
            <a:fld id="{C39B9D8C-0EE5-4176-8E3E-423E094226D7}" type="slidenum">
              <a:rPr lang="ko-KR" altLang="en-US"/>
              <a:pPr/>
              <a:t>‹#›</a:t>
            </a:fld>
            <a:endParaRPr lang="en-US" altLang="ko-KR"/>
          </a:p>
        </p:txBody>
      </p:sp>
    </p:spTree>
    <p:extLst>
      <p:ext uri="{BB962C8B-B14F-4D97-AF65-F5344CB8AC3E}">
        <p14:creationId xmlns:p14="http://schemas.microsoft.com/office/powerpoint/2010/main" val="37978497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sz="quarter" idx="10"/>
          </p:nvPr>
        </p:nvSpPr>
        <p:spPr>
          <a:xfrm>
            <a:off x="6858000" y="6550025"/>
            <a:ext cx="2133600" cy="307975"/>
          </a:xfrm>
        </p:spPr>
        <p:txBody>
          <a:bodyPr/>
          <a:lstStyle>
            <a:lvl1pPr>
              <a:defRPr b="1"/>
            </a:lvl1pPr>
          </a:lstStyle>
          <a:p>
            <a:fld id="{B9D27C7E-5519-4572-B7D6-4F1D2C50100C}" type="slidenum">
              <a:rPr lang="ko-KR" altLang="en-US"/>
              <a:pPr/>
              <a:t>‹#›</a:t>
            </a:fld>
            <a:endParaRPr lang="en-US" altLang="ko-KR"/>
          </a:p>
        </p:txBody>
      </p:sp>
    </p:spTree>
    <p:extLst>
      <p:ext uri="{BB962C8B-B14F-4D97-AF65-F5344CB8AC3E}">
        <p14:creationId xmlns:p14="http://schemas.microsoft.com/office/powerpoint/2010/main" val="10889411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noChangeArrowheads="1"/>
          </p:cNvSpPr>
          <p:nvPr>
            <p:ph type="sldNum" sz="quarter" idx="10"/>
          </p:nvPr>
        </p:nvSpPr>
        <p:spPr>
          <a:xfrm>
            <a:off x="6858000" y="6550025"/>
            <a:ext cx="2133600" cy="307975"/>
          </a:xfrm>
        </p:spPr>
        <p:txBody>
          <a:bodyPr/>
          <a:lstStyle>
            <a:lvl1pPr>
              <a:defRPr b="1"/>
            </a:lvl1pPr>
          </a:lstStyle>
          <a:p>
            <a:fld id="{A545C514-DC51-40E2-B2BF-BC4D784D4BD7}" type="slidenum">
              <a:rPr lang="ko-KR" altLang="en-US"/>
              <a:pPr/>
              <a:t>‹#›</a:t>
            </a:fld>
            <a:endParaRPr lang="en-US" altLang="ko-KR"/>
          </a:p>
        </p:txBody>
      </p:sp>
    </p:spTree>
    <p:extLst>
      <p:ext uri="{BB962C8B-B14F-4D97-AF65-F5344CB8AC3E}">
        <p14:creationId xmlns:p14="http://schemas.microsoft.com/office/powerpoint/2010/main" val="878692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270440866"/>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658497842"/>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513089560"/>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28966" y="274638"/>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35426624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355041262"/>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056339497"/>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053720061"/>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1824451500"/>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1658892000"/>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3363852451"/>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3264873207"/>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00C8213-B036-4A28-ACA4-7466FD96DF0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7A745F-AD3B-4979-822A-D006799B4946}" type="slidenum">
              <a:rPr lang="en-US"/>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52BD6B-3A79-4BBE-9176-7453550F2E93}"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4984E0-96AD-4B68-AC29-A197747B0E57}" type="slidenum">
              <a:rPr lang="en-US"/>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9A95F4-9297-4CC2-A6C6-815D379A51A5}"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97DB04-145C-4354-8E45-EBB1B5046FE4}" type="slidenum">
              <a:rPr lang="en-US"/>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E3510FE-9F68-4B25-8EBA-F427A57A8D33}"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63885D-1E80-433C-8475-86148DA9D9B7}" type="slidenum">
              <a:rPr lang="en-US"/>
              <a:pPr>
                <a:defRPr/>
              </a:pPr>
              <a:t>‹#›</a:t>
            </a:fld>
            <a:endParaRPr lang="en-US"/>
          </a:p>
        </p:txBody>
      </p:sp>
    </p:spTree>
    <p:extLst>
      <p:ext uri="{BB962C8B-B14F-4D97-AF65-F5344CB8AC3E}">
        <p14:creationId xmlns:p14="http://schemas.microsoft.com/office/powerpoint/2010/main" val="2278306017"/>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C52A98-E65C-4FE4-9B0C-22A5B0DFD180}"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1C2A987-AB97-4044-9D73-7146666EB682}" type="slidenum">
              <a:rPr lang="en-US"/>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E048D1-CECD-4DC8-8F34-07A9F8E8444E}"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C03A248-995B-43B6-945F-916120316840}" type="slidenum">
              <a:rPr lang="en-US"/>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8758B6F-05E1-436B-BB7D-46A13D54E5EC}"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62AE95-56C4-48AD-980B-406CA32DED94}" type="slidenum">
              <a:rPr lang="en-US"/>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3072901-3869-4845-9703-A25E0678A7E4}"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9EF9C5E-6EE1-4DEB-B5A2-CFE2291B4127}" type="slidenum">
              <a:rPr lang="en-US"/>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DEFC30-4B79-46C4-8874-EA979B024940}"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3E88DC-3893-4031-A5D9-05F26FC3BF49}" type="slidenum">
              <a:rPr lang="en-US"/>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678968-F760-4BE2-909B-F0BE005DEC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84A252-9D03-465B-A49C-E5416128A69D}" type="slidenum">
              <a:rPr lang="en-US"/>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6B1AF6-7B19-44F6-9046-106A48AA6BFD}"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2AC3E6-D938-46D1-86BD-08CF0EFF8FEA}" type="slidenum">
              <a:rPr lang="en-US"/>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21153763"/>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8727852"/>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61405601"/>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3896408"/>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40862360"/>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461869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8017144"/>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9893530"/>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0481620"/>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83163952"/>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noChangeArrowheads="1"/>
          </p:cNvSpPr>
          <p:nvPr>
            <p:ph type="sldNum" sz="quarter" idx="10"/>
          </p:nvPr>
        </p:nvSpPr>
        <p:spPr>
          <a:xfrm>
            <a:off x="6858000" y="6550025"/>
            <a:ext cx="2133600" cy="307975"/>
          </a:xfrm>
        </p:spPr>
        <p:txBody>
          <a:bodyPr/>
          <a:lstStyle>
            <a:lvl1pPr>
              <a:defRPr b="1"/>
            </a:lvl1pPr>
          </a:lstStyle>
          <a:p>
            <a:fld id="{4C761197-E4C3-40C9-B0E5-E151212E9F0A}" type="slidenum">
              <a:rPr lang="ko-KR" altLang="en-US"/>
              <a:pPr/>
              <a:t>‹#›</a:t>
            </a:fld>
            <a:endParaRPr lang="en-US" altLang="ko-KR"/>
          </a:p>
        </p:txBody>
      </p:sp>
    </p:spTree>
    <p:extLst>
      <p:ext uri="{BB962C8B-B14F-4D97-AF65-F5344CB8AC3E}">
        <p14:creationId xmlns:p14="http://schemas.microsoft.com/office/powerpoint/2010/main" val="6364177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0440866"/>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spTree>
    <p:extLst>
      <p:ext uri="{BB962C8B-B14F-4D97-AF65-F5344CB8AC3E}">
        <p14:creationId xmlns:p14="http://schemas.microsoft.com/office/powerpoint/2010/main" val="3521153763"/>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57834" cy="11430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497842"/>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3089560"/>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smtClean="0"/>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smtClean="0"/>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smtClean="0"/>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smtClean="0"/>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smtClean="0"/>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smtClean="0"/>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smtClean="0"/>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smtClean="0"/>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6957834"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1354266247"/>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preserve="1" userDrawn="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E03D72DD-119E-42F7-8A31-85E0C0D0D11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DF2EDE8-E4E3-406A-96F4-B5ACB03D95A5}" type="slidenum">
              <a:rPr lang="en-US"/>
              <a:pPr>
                <a:defRPr/>
              </a:pPr>
              <a:t>‹#›</a:t>
            </a:fld>
            <a:endParaRPr lang="en-US" dirty="0"/>
          </a:p>
        </p:txBody>
      </p:sp>
    </p:spTree>
    <p:extLst>
      <p:ext uri="{BB962C8B-B14F-4D97-AF65-F5344CB8AC3E}">
        <p14:creationId xmlns:p14="http://schemas.microsoft.com/office/powerpoint/2010/main" val="388689427"/>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4D09B02-232F-4399-AD13-B2B6FE54D387}"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68B294ED-1DC4-45D5-984B-2B32F4B26F93}" type="slidenum">
              <a:rPr lang="en-US"/>
              <a:pPr>
                <a:defRPr/>
              </a:pPr>
              <a:t>‹#›</a:t>
            </a:fld>
            <a:endParaRPr lang="en-US" dirty="0"/>
          </a:p>
        </p:txBody>
      </p:sp>
    </p:spTree>
    <p:extLst>
      <p:ext uri="{BB962C8B-B14F-4D97-AF65-F5344CB8AC3E}">
        <p14:creationId xmlns:p14="http://schemas.microsoft.com/office/powerpoint/2010/main" val="2324470048"/>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preserve="1" userDrawn="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86CD4977-0659-4E0C-88E1-810EAEDFE7C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DC334671-3C9F-48AA-81C8-C8A035322344}" type="slidenum">
              <a:rPr lang="en-US"/>
              <a:pPr>
                <a:defRPr/>
              </a:pPr>
              <a:t>‹#›</a:t>
            </a:fld>
            <a:endParaRPr lang="en-US" dirty="0"/>
          </a:p>
        </p:txBody>
      </p:sp>
    </p:spTree>
    <p:extLst>
      <p:ext uri="{BB962C8B-B14F-4D97-AF65-F5344CB8AC3E}">
        <p14:creationId xmlns:p14="http://schemas.microsoft.com/office/powerpoint/2010/main" val="1194284197"/>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preserve="1" userDrawn="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57D52E-2C68-41B4-A9CF-D9E0A1AFF3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0E05D19-5201-44AE-B08D-91AEF4A8C53C}" type="slidenum">
              <a:rPr lang="en-US"/>
              <a:pPr>
                <a:defRPr/>
              </a:pPr>
              <a:t>‹#›</a:t>
            </a:fld>
            <a:endParaRPr lang="en-US" dirty="0"/>
          </a:p>
        </p:txBody>
      </p:sp>
    </p:spTree>
    <p:extLst>
      <p:ext uri="{BB962C8B-B14F-4D97-AF65-F5344CB8AC3E}">
        <p14:creationId xmlns:p14="http://schemas.microsoft.com/office/powerpoint/2010/main" val="3955499673"/>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preserve="1" userDrawn="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F3DA109A-7F98-4B54-9164-9FE1D827D9EF}"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42C44176-E001-4A7C-AF18-B59E791BB530}" type="slidenum">
              <a:rPr lang="en-US"/>
              <a:pPr>
                <a:defRPr/>
              </a:pPr>
              <a:t>‹#›</a:t>
            </a:fld>
            <a:endParaRPr lang="en-US" dirty="0"/>
          </a:p>
        </p:txBody>
      </p:sp>
    </p:spTree>
    <p:extLst>
      <p:ext uri="{BB962C8B-B14F-4D97-AF65-F5344CB8AC3E}">
        <p14:creationId xmlns:p14="http://schemas.microsoft.com/office/powerpoint/2010/main" val="4109303860"/>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preserve="1" userDrawn="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1525E98-B55E-471E-942F-D9B7E874748B}"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820297B-4BDE-427A-BC60-09195FB2A161}" type="slidenum">
              <a:rPr lang="en-US"/>
              <a:pPr>
                <a:defRPr/>
              </a:pPr>
              <a:t>‹#›</a:t>
            </a:fld>
            <a:endParaRPr lang="en-US" dirty="0"/>
          </a:p>
        </p:txBody>
      </p:sp>
    </p:spTree>
    <p:extLst>
      <p:ext uri="{BB962C8B-B14F-4D97-AF65-F5344CB8AC3E}">
        <p14:creationId xmlns:p14="http://schemas.microsoft.com/office/powerpoint/2010/main" val="29775820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57834"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5041262"/>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preserve="1" userDrawn="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1DABA1F0-C341-4887-854E-2DBB0A255AA6}"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28E925AD-BC7A-46C7-9269-20F834FB20A3}" type="slidenum">
              <a:rPr lang="en-US"/>
              <a:pPr>
                <a:defRPr/>
              </a:pPr>
              <a:t>‹#›</a:t>
            </a:fld>
            <a:endParaRPr lang="en-US" dirty="0"/>
          </a:p>
        </p:txBody>
      </p:sp>
    </p:spTree>
    <p:extLst>
      <p:ext uri="{BB962C8B-B14F-4D97-AF65-F5344CB8AC3E}">
        <p14:creationId xmlns:p14="http://schemas.microsoft.com/office/powerpoint/2010/main" val="1738329355"/>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preserve="1" userDrawn="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D28445E9-43E6-4C36-9902-751F9C5BD421}" type="datetimeFigureOut">
              <a:rPr lang="en-US"/>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120DEB69-E88C-4050-8C82-57CCC666F3E4}" type="slidenum">
              <a:rPr lang="en-US"/>
              <a:pPr>
                <a:defRPr/>
              </a:pPr>
              <a:t>‹#›</a:t>
            </a:fld>
            <a:endParaRPr lang="en-US" dirty="0"/>
          </a:p>
        </p:txBody>
      </p:sp>
    </p:spTree>
    <p:extLst>
      <p:ext uri="{BB962C8B-B14F-4D97-AF65-F5344CB8AC3E}">
        <p14:creationId xmlns:p14="http://schemas.microsoft.com/office/powerpoint/2010/main" val="2532171246"/>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E4707A-202E-4D3B-AFDC-91DFB145836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F30F4F-783B-4508-90EE-95E0A853DAB9}" type="slidenum">
              <a:rPr lang="en-US"/>
              <a:pPr>
                <a:defRPr/>
              </a:pPr>
              <a:t>‹#›</a:t>
            </a:fld>
            <a:endParaRPr lang="en-US"/>
          </a:p>
        </p:txBody>
      </p:sp>
    </p:spTree>
    <p:extLst>
      <p:ext uri="{BB962C8B-B14F-4D97-AF65-F5344CB8AC3E}">
        <p14:creationId xmlns:p14="http://schemas.microsoft.com/office/powerpoint/2010/main" val="1500109831"/>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6331EA-3822-493B-8163-736724CEC8C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B5358-7123-47FE-AB30-2D6FE73D6F72}" type="slidenum">
              <a:rPr lang="en-US"/>
              <a:pPr>
                <a:defRPr/>
              </a:pPr>
              <a:t>‹#›</a:t>
            </a:fld>
            <a:endParaRPr lang="en-US"/>
          </a:p>
        </p:txBody>
      </p:sp>
    </p:spTree>
    <p:extLst>
      <p:ext uri="{BB962C8B-B14F-4D97-AF65-F5344CB8AC3E}">
        <p14:creationId xmlns:p14="http://schemas.microsoft.com/office/powerpoint/2010/main" val="3568198130"/>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4E9108-5DA5-49C7-A4A6-590688880DF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330655-CDB9-4DE7-B0A4-4C0A0295A0AE}" type="slidenum">
              <a:rPr lang="en-US"/>
              <a:pPr>
                <a:defRPr/>
              </a:pPr>
              <a:t>‹#›</a:t>
            </a:fld>
            <a:endParaRPr lang="en-US"/>
          </a:p>
        </p:txBody>
      </p:sp>
    </p:spTree>
    <p:extLst>
      <p:ext uri="{BB962C8B-B14F-4D97-AF65-F5344CB8AC3E}">
        <p14:creationId xmlns:p14="http://schemas.microsoft.com/office/powerpoint/2010/main" val="2218388596"/>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F6A300F-9970-43EA-8DC6-FB782FBE532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03585A-2960-4028-935B-7B2F8B872B16}" type="slidenum">
              <a:rPr lang="en-US"/>
              <a:pPr>
                <a:defRPr/>
              </a:pPr>
              <a:t>‹#›</a:t>
            </a:fld>
            <a:endParaRPr lang="en-US"/>
          </a:p>
        </p:txBody>
      </p:sp>
    </p:spTree>
    <p:extLst>
      <p:ext uri="{BB962C8B-B14F-4D97-AF65-F5344CB8AC3E}">
        <p14:creationId xmlns:p14="http://schemas.microsoft.com/office/powerpoint/2010/main" val="780949293"/>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2F22D2-A230-4E43-9E50-9112A0714E9C}"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90F3784-8A11-4C80-B01E-6E8D5C030DC2}" type="slidenum">
              <a:rPr lang="en-US"/>
              <a:pPr>
                <a:defRPr/>
              </a:pPr>
              <a:t>‹#›</a:t>
            </a:fld>
            <a:endParaRPr lang="en-US"/>
          </a:p>
        </p:txBody>
      </p:sp>
    </p:spTree>
    <p:extLst>
      <p:ext uri="{BB962C8B-B14F-4D97-AF65-F5344CB8AC3E}">
        <p14:creationId xmlns:p14="http://schemas.microsoft.com/office/powerpoint/2010/main" val="2969422932"/>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4E22F58-1D42-4904-B092-44DCA89E7C79}"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93DB146-F4C5-40B9-9208-B9353C23B081}" type="slidenum">
              <a:rPr lang="en-US"/>
              <a:pPr>
                <a:defRPr/>
              </a:pPr>
              <a:t>‹#›</a:t>
            </a:fld>
            <a:endParaRPr lang="en-US"/>
          </a:p>
        </p:txBody>
      </p:sp>
    </p:spTree>
    <p:extLst>
      <p:ext uri="{BB962C8B-B14F-4D97-AF65-F5344CB8AC3E}">
        <p14:creationId xmlns:p14="http://schemas.microsoft.com/office/powerpoint/2010/main" val="1946232645"/>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685916-8425-460B-B762-DE43AE5E9AB2}"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7ABCC2-9108-4A2D-B585-057CD3391921}" type="slidenum">
              <a:rPr lang="en-US"/>
              <a:pPr>
                <a:defRPr/>
              </a:pPr>
              <a:t>‹#›</a:t>
            </a:fld>
            <a:endParaRPr lang="en-US"/>
          </a:p>
        </p:txBody>
      </p:sp>
    </p:spTree>
    <p:extLst>
      <p:ext uri="{BB962C8B-B14F-4D97-AF65-F5344CB8AC3E}">
        <p14:creationId xmlns:p14="http://schemas.microsoft.com/office/powerpoint/2010/main" val="87283458"/>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AC440E-AE1E-439D-BBF8-B4E61B100C9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76C13AE-B3BD-451D-9652-99C99438925C}" type="slidenum">
              <a:rPr lang="en-US"/>
              <a:pPr>
                <a:defRPr/>
              </a:pPr>
              <a:t>‹#›</a:t>
            </a:fld>
            <a:endParaRPr lang="en-US"/>
          </a:p>
        </p:txBody>
      </p:sp>
    </p:spTree>
    <p:extLst>
      <p:ext uri="{BB962C8B-B14F-4D97-AF65-F5344CB8AC3E}">
        <p14:creationId xmlns:p14="http://schemas.microsoft.com/office/powerpoint/2010/main" val="20196546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228600"/>
            <a:ext cx="6957834" cy="11430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56339497"/>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FB6EFD0-7361-4E03-9AD4-E1705A9C2A0A}"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6748A1-B098-42DF-95E2-7DB756178ABB}" type="slidenum">
              <a:rPr lang="en-US"/>
              <a:pPr>
                <a:defRPr/>
              </a:pPr>
              <a:t>‹#›</a:t>
            </a:fld>
            <a:endParaRPr lang="en-US"/>
          </a:p>
        </p:txBody>
      </p:sp>
    </p:spTree>
    <p:extLst>
      <p:ext uri="{BB962C8B-B14F-4D97-AF65-F5344CB8AC3E}">
        <p14:creationId xmlns:p14="http://schemas.microsoft.com/office/powerpoint/2010/main" val="1902548945"/>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1F7E22-C29E-4FCE-BAE3-D4BDAA02E850}"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8EEA99-0788-4BF7-9551-6F1A77478391}" type="slidenum">
              <a:rPr lang="en-US"/>
              <a:pPr>
                <a:defRPr/>
              </a:pPr>
              <a:t>‹#›</a:t>
            </a:fld>
            <a:endParaRPr lang="en-US"/>
          </a:p>
        </p:txBody>
      </p:sp>
    </p:spTree>
    <p:extLst>
      <p:ext uri="{BB962C8B-B14F-4D97-AF65-F5344CB8AC3E}">
        <p14:creationId xmlns:p14="http://schemas.microsoft.com/office/powerpoint/2010/main" val="1596505864"/>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448BA9-731A-42F8-8F2C-EA54FB9AF95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4140F1-B771-4E7D-93B2-B608873CA942}" type="slidenum">
              <a:rPr lang="en-US"/>
              <a:pPr>
                <a:defRPr/>
              </a:pPr>
              <a:t>‹#›</a:t>
            </a:fld>
            <a:endParaRPr lang="en-US"/>
          </a:p>
        </p:txBody>
      </p:sp>
    </p:spTree>
    <p:extLst>
      <p:ext uri="{BB962C8B-B14F-4D97-AF65-F5344CB8AC3E}">
        <p14:creationId xmlns:p14="http://schemas.microsoft.com/office/powerpoint/2010/main" val="524185721"/>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3147BB-BBDC-49E0-8B91-FA403D1974E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2DB79C-3132-41FE-BDD8-9C01FD21C885}" type="slidenum">
              <a:rPr lang="en-US"/>
              <a:pPr>
                <a:defRPr/>
              </a:pPr>
              <a:t>‹#›</a:t>
            </a:fld>
            <a:endParaRPr lang="en-US"/>
          </a:p>
        </p:txBody>
      </p:sp>
    </p:spTree>
    <p:extLst>
      <p:ext uri="{BB962C8B-B14F-4D97-AF65-F5344CB8AC3E}">
        <p14:creationId xmlns:p14="http://schemas.microsoft.com/office/powerpoint/2010/main" val="2955385111"/>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4CC0F1-33FD-4E58-B4C9-828CA206195A}"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F7E7D40-6477-4938-8C0A-0FB9A0088D32}" type="slidenum">
              <a:rPr lang="en-US"/>
              <a:pPr>
                <a:defRPr/>
              </a:pPr>
              <a:t>‹#›</a:t>
            </a:fld>
            <a:endParaRPr lang="en-US"/>
          </a:p>
        </p:txBody>
      </p:sp>
    </p:spTree>
    <p:extLst>
      <p:ext uri="{BB962C8B-B14F-4D97-AF65-F5344CB8AC3E}">
        <p14:creationId xmlns:p14="http://schemas.microsoft.com/office/powerpoint/2010/main" val="2113039618"/>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70560C-1D2B-4CDD-8B72-292FC86B4706}"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64382B-7EAA-4B4F-86C8-95BE8B871C74}" type="slidenum">
              <a:rPr lang="en-US"/>
              <a:pPr>
                <a:defRPr/>
              </a:pPr>
              <a:t>‹#›</a:t>
            </a:fld>
            <a:endParaRPr lang="en-US"/>
          </a:p>
        </p:txBody>
      </p:sp>
    </p:spTree>
    <p:extLst>
      <p:ext uri="{BB962C8B-B14F-4D97-AF65-F5344CB8AC3E}">
        <p14:creationId xmlns:p14="http://schemas.microsoft.com/office/powerpoint/2010/main" val="3485376279"/>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3B61E63-BB4C-43AE-BBEB-19A157FC2389}"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52B806-2A91-4DDA-B54A-377CF3CA2365}" type="slidenum">
              <a:rPr lang="en-US"/>
              <a:pPr>
                <a:defRPr/>
              </a:pPr>
              <a:t>‹#›</a:t>
            </a:fld>
            <a:endParaRPr lang="en-US"/>
          </a:p>
        </p:txBody>
      </p:sp>
    </p:spTree>
    <p:extLst>
      <p:ext uri="{BB962C8B-B14F-4D97-AF65-F5344CB8AC3E}">
        <p14:creationId xmlns:p14="http://schemas.microsoft.com/office/powerpoint/2010/main" val="606538987"/>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4AC535-ABE7-455E-9046-E1046B8FA852}"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D60309-3CCC-4AD9-9708-517C5788AEEE}" type="slidenum">
              <a:rPr lang="en-US"/>
              <a:pPr>
                <a:defRPr/>
              </a:pPr>
              <a:t>‹#›</a:t>
            </a:fld>
            <a:endParaRPr lang="en-US"/>
          </a:p>
        </p:txBody>
      </p:sp>
    </p:spTree>
    <p:extLst>
      <p:ext uri="{BB962C8B-B14F-4D97-AF65-F5344CB8AC3E}">
        <p14:creationId xmlns:p14="http://schemas.microsoft.com/office/powerpoint/2010/main" val="2323414187"/>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6D3CF35-C104-4216-8988-D2AF3587659D}"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BEA786-D675-4D6B-921E-FA28DFBB6739}" type="slidenum">
              <a:rPr lang="en-US"/>
              <a:pPr>
                <a:defRPr/>
              </a:pPr>
              <a:t>‹#›</a:t>
            </a:fld>
            <a:endParaRPr lang="en-US"/>
          </a:p>
        </p:txBody>
      </p:sp>
    </p:spTree>
    <p:extLst>
      <p:ext uri="{BB962C8B-B14F-4D97-AF65-F5344CB8AC3E}">
        <p14:creationId xmlns:p14="http://schemas.microsoft.com/office/powerpoint/2010/main" val="2481403844"/>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F7542-E9CF-4790-9436-B53237B964DF}"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C1C6F3-AFC4-4DD5-AC62-C8EFDD3AC416}" type="slidenum">
              <a:rPr lang="en-US"/>
              <a:pPr>
                <a:defRPr/>
              </a:pPr>
              <a:t>‹#›</a:t>
            </a:fld>
            <a:endParaRPr lang="en-US"/>
          </a:p>
        </p:txBody>
      </p:sp>
    </p:spTree>
    <p:extLst>
      <p:ext uri="{BB962C8B-B14F-4D97-AF65-F5344CB8AC3E}">
        <p14:creationId xmlns:p14="http://schemas.microsoft.com/office/powerpoint/2010/main" val="49944663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3720061"/>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72AF6-FE1E-4FE6-8938-293247325545}"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B45CAA-E7E0-40A1-90B9-C176CC988139}" type="slidenum">
              <a:rPr lang="en-US"/>
              <a:pPr>
                <a:defRPr/>
              </a:pPr>
              <a:t>‹#›</a:t>
            </a:fld>
            <a:endParaRPr lang="en-US"/>
          </a:p>
        </p:txBody>
      </p:sp>
    </p:spTree>
    <p:extLst>
      <p:ext uri="{BB962C8B-B14F-4D97-AF65-F5344CB8AC3E}">
        <p14:creationId xmlns:p14="http://schemas.microsoft.com/office/powerpoint/2010/main" val="2399238001"/>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D267F7-198E-4938-83B4-583082011838}"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467399-9431-4243-8DC1-6D039D1FB737}" type="slidenum">
              <a:rPr lang="en-US"/>
              <a:pPr>
                <a:defRPr/>
              </a:pPr>
              <a:t>‹#›</a:t>
            </a:fld>
            <a:endParaRPr lang="en-US"/>
          </a:p>
        </p:txBody>
      </p:sp>
    </p:spTree>
    <p:extLst>
      <p:ext uri="{BB962C8B-B14F-4D97-AF65-F5344CB8AC3E}">
        <p14:creationId xmlns:p14="http://schemas.microsoft.com/office/powerpoint/2010/main" val="1689486517"/>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2CB6DC-FAD0-4737-8B85-BAA0BCF07557}"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6E838-7B86-4694-9C98-FB389116AF34}" type="slidenum">
              <a:rPr lang="en-US"/>
              <a:pPr>
                <a:defRPr/>
              </a:pPr>
              <a:t>‹#›</a:t>
            </a:fld>
            <a:endParaRPr lang="en-US"/>
          </a:p>
        </p:txBody>
      </p:sp>
    </p:spTree>
    <p:extLst>
      <p:ext uri="{BB962C8B-B14F-4D97-AF65-F5344CB8AC3E}">
        <p14:creationId xmlns:p14="http://schemas.microsoft.com/office/powerpoint/2010/main" val="2694178165"/>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B46CB-F875-49C8-9F86-2F07605CDD42}"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081148-CADE-4A8A-9745-71B0CBF82B32}" type="slidenum">
              <a:rPr lang="en-US"/>
              <a:pPr>
                <a:defRPr/>
              </a:pPr>
              <a:t>‹#›</a:t>
            </a:fld>
            <a:endParaRPr lang="en-US"/>
          </a:p>
        </p:txBody>
      </p:sp>
    </p:spTree>
    <p:extLst>
      <p:ext uri="{BB962C8B-B14F-4D97-AF65-F5344CB8AC3E}">
        <p14:creationId xmlns:p14="http://schemas.microsoft.com/office/powerpoint/2010/main" val="2213931464"/>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F478A21-5167-4C28-A0C6-C5A4A4D18A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17DE16-3917-4D32-B1A8-7D95F8B2C7C2}" type="slidenum">
              <a:rPr lang="en-US"/>
              <a:pPr>
                <a:defRPr/>
              </a:pPr>
              <a:t>‹#›</a:t>
            </a:fld>
            <a:endParaRPr lang="en-US"/>
          </a:p>
        </p:txBody>
      </p:sp>
    </p:spTree>
    <p:extLst>
      <p:ext uri="{BB962C8B-B14F-4D97-AF65-F5344CB8AC3E}">
        <p14:creationId xmlns:p14="http://schemas.microsoft.com/office/powerpoint/2010/main" val="3820184197"/>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CA4B72C-1B8E-4BC4-88CD-4F19E17DBD1E}"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1411CE-81DC-4461-A27A-B082067D3973}" type="slidenum">
              <a:rPr lang="en-US"/>
              <a:pPr>
                <a:defRPr/>
              </a:pPr>
              <a:t>‹#›</a:t>
            </a:fld>
            <a:endParaRPr lang="en-US"/>
          </a:p>
        </p:txBody>
      </p:sp>
    </p:spTree>
    <p:extLst>
      <p:ext uri="{BB962C8B-B14F-4D97-AF65-F5344CB8AC3E}">
        <p14:creationId xmlns:p14="http://schemas.microsoft.com/office/powerpoint/2010/main" val="2281009214"/>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6737DE4-D49C-4BE9-A8B9-6A4A0CD380B9}"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A17E2D-963C-4D12-B64B-90E6D6699213}" type="slidenum">
              <a:rPr lang="en-US"/>
              <a:pPr>
                <a:defRPr/>
              </a:pPr>
              <a:t>‹#›</a:t>
            </a:fld>
            <a:endParaRPr lang="en-US"/>
          </a:p>
        </p:txBody>
      </p:sp>
    </p:spTree>
    <p:extLst>
      <p:ext uri="{BB962C8B-B14F-4D97-AF65-F5344CB8AC3E}">
        <p14:creationId xmlns:p14="http://schemas.microsoft.com/office/powerpoint/2010/main" val="2727976462"/>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5B65457-E539-4B4E-82A1-BF697FF48577}"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A4C1A2E-5B0E-4511-94D4-655BDC80BE70}" type="slidenum">
              <a:rPr lang="en-US"/>
              <a:pPr>
                <a:defRPr/>
              </a:pPr>
              <a:t>‹#›</a:t>
            </a:fld>
            <a:endParaRPr lang="en-US"/>
          </a:p>
        </p:txBody>
      </p:sp>
    </p:spTree>
    <p:extLst>
      <p:ext uri="{BB962C8B-B14F-4D97-AF65-F5344CB8AC3E}">
        <p14:creationId xmlns:p14="http://schemas.microsoft.com/office/powerpoint/2010/main" val="795537656"/>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7B6A46-D3B3-4447-BF4F-A05CC2F6EF43}" type="datetimeFigureOut">
              <a:rPr lang="en-US"/>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0EF891F-9555-4030-B8D3-937A4EBD773A}" type="slidenum">
              <a:rPr lang="en-US"/>
              <a:pPr>
                <a:defRPr/>
              </a:pPr>
              <a:t>‹#›</a:t>
            </a:fld>
            <a:endParaRPr lang="en-US"/>
          </a:p>
        </p:txBody>
      </p:sp>
    </p:spTree>
    <p:extLst>
      <p:ext uri="{BB962C8B-B14F-4D97-AF65-F5344CB8AC3E}">
        <p14:creationId xmlns:p14="http://schemas.microsoft.com/office/powerpoint/2010/main" val="2227241380"/>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20C918-E635-4079-A0E7-D49355202FA6}" type="datetimeFigureOut">
              <a:rPr lang="en-US"/>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D9FE850-58EC-418F-8C80-693E26B92D3A}" type="slidenum">
              <a:rPr lang="en-US"/>
              <a:pPr>
                <a:defRPr/>
              </a:pPr>
              <a:t>‹#›</a:t>
            </a:fld>
            <a:endParaRPr lang="en-US"/>
          </a:p>
        </p:txBody>
      </p:sp>
    </p:spTree>
    <p:extLst>
      <p:ext uri="{BB962C8B-B14F-4D97-AF65-F5344CB8AC3E}">
        <p14:creationId xmlns:p14="http://schemas.microsoft.com/office/powerpoint/2010/main" val="1030317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24451500"/>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CA4A88-1903-4F53-9A47-51576BFFC4B3}" type="datetimeFigureOut">
              <a:rPr lang="en-US"/>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D7F00F-4025-4A31-B1BC-A423AE9165E5}" type="slidenum">
              <a:rPr lang="en-US"/>
              <a:pPr>
                <a:defRPr/>
              </a:pPr>
              <a:t>‹#›</a:t>
            </a:fld>
            <a:endParaRPr lang="en-US"/>
          </a:p>
        </p:txBody>
      </p:sp>
    </p:spTree>
    <p:extLst>
      <p:ext uri="{BB962C8B-B14F-4D97-AF65-F5344CB8AC3E}">
        <p14:creationId xmlns:p14="http://schemas.microsoft.com/office/powerpoint/2010/main" val="2681706871"/>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D84F15F-7701-4AFA-957B-218636CD8D7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1514FD-C862-4BA7-B77C-DD6240251592}" type="slidenum">
              <a:rPr lang="en-US"/>
              <a:pPr>
                <a:defRPr/>
              </a:pPr>
              <a:t>‹#›</a:t>
            </a:fld>
            <a:endParaRPr lang="en-US"/>
          </a:p>
        </p:txBody>
      </p:sp>
    </p:spTree>
    <p:extLst>
      <p:ext uri="{BB962C8B-B14F-4D97-AF65-F5344CB8AC3E}">
        <p14:creationId xmlns:p14="http://schemas.microsoft.com/office/powerpoint/2010/main" val="100020352"/>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7E3594-EC04-4A75-AFA6-2B52379BDEDC}" type="datetimeFigureOut">
              <a:rPr lang="en-US"/>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DF267F6-4E3D-4E81-B734-5FC7E5705C76}" type="slidenum">
              <a:rPr lang="en-US"/>
              <a:pPr>
                <a:defRPr/>
              </a:pPr>
              <a:t>‹#›</a:t>
            </a:fld>
            <a:endParaRPr lang="en-US"/>
          </a:p>
        </p:txBody>
      </p:sp>
    </p:spTree>
    <p:extLst>
      <p:ext uri="{BB962C8B-B14F-4D97-AF65-F5344CB8AC3E}">
        <p14:creationId xmlns:p14="http://schemas.microsoft.com/office/powerpoint/2010/main" val="1809234233"/>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CB6477D-88BB-440C-9237-479AC6C6ACB1}"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BD6B56-AACD-41C4-8843-D0FE77E72B84}" type="slidenum">
              <a:rPr lang="en-US"/>
              <a:pPr>
                <a:defRPr/>
              </a:pPr>
              <a:t>‹#›</a:t>
            </a:fld>
            <a:endParaRPr lang="en-US"/>
          </a:p>
        </p:txBody>
      </p:sp>
    </p:spTree>
    <p:extLst>
      <p:ext uri="{BB962C8B-B14F-4D97-AF65-F5344CB8AC3E}">
        <p14:creationId xmlns:p14="http://schemas.microsoft.com/office/powerpoint/2010/main" val="1036875546"/>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34BCB4-DD27-4290-A28B-65ED3EC7DE4C}" type="datetimeFigureOut">
              <a:rPr lang="en-US"/>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56528-57CD-4D52-9E84-229E59F45839}" type="slidenum">
              <a:rPr lang="en-US"/>
              <a:pPr>
                <a:defRPr/>
              </a:pPr>
              <a:t>‹#›</a:t>
            </a:fld>
            <a:endParaRPr lang="en-US"/>
          </a:p>
        </p:txBody>
      </p:sp>
    </p:spTree>
    <p:extLst>
      <p:ext uri="{BB962C8B-B14F-4D97-AF65-F5344CB8AC3E}">
        <p14:creationId xmlns:p14="http://schemas.microsoft.com/office/powerpoint/2010/main" val="676078464"/>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6CC05BC-8299-4E45-961C-A9A9CECADE34}"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13E7A6-692B-440B-AFF0-F1ED82EE38AD}"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1153763"/>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976D24-1337-483A-BB95-83948B804596}"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1F7502-13A9-4611-8E2A-80A9E69B6369}" type="slidenum">
              <a:rPr lang="en-US" smtClean="0"/>
              <a:pPr>
                <a:defRPr/>
              </a:pPr>
              <a:t>‹#›</a:t>
            </a:fld>
            <a:endParaRPr lang="en-US"/>
          </a:p>
        </p:txBody>
      </p:sp>
    </p:spTree>
    <p:extLst>
      <p:ext uri="{BB962C8B-B14F-4D97-AF65-F5344CB8AC3E}">
        <p14:creationId xmlns:p14="http://schemas.microsoft.com/office/powerpoint/2010/main" val="113872785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7CE74D-59D5-453A-8979-BB4597E25582}"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58088D-552D-4D72-BEAB-7BDB284DB207}" type="slidenum">
              <a:rPr lang="en-US" smtClean="0"/>
              <a:pPr>
                <a:defRPr/>
              </a:pPr>
              <a:t>‹#›</a:t>
            </a:fld>
            <a:endParaRPr lang="en-US"/>
          </a:p>
        </p:txBody>
      </p:sp>
    </p:spTree>
    <p:extLst>
      <p:ext uri="{BB962C8B-B14F-4D97-AF65-F5344CB8AC3E}">
        <p14:creationId xmlns:p14="http://schemas.microsoft.com/office/powerpoint/2010/main" val="2261405601"/>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623C330-4948-494B-A7B0-1C8EBE79A7AF}"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BF0F22-E1CD-4BC2-84C1-296EDEA5040A}" type="slidenum">
              <a:rPr lang="en-US" smtClean="0"/>
              <a:pPr>
                <a:defRPr/>
              </a:pPr>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extLst>
      <p:ext uri="{BB962C8B-B14F-4D97-AF65-F5344CB8AC3E}">
        <p14:creationId xmlns:p14="http://schemas.microsoft.com/office/powerpoint/2010/main" val="2278306017"/>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269851A-BF5F-42B6-8D95-D28E90620181}" type="datetimeFigureOut">
              <a:rPr lang="en-US" smtClean="0"/>
              <a:pPr>
                <a:defRPr/>
              </a:pPr>
              <a:t>1/15/2016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700EA04-BFFA-4E3E-B4B4-D8CB950B5AA3}" type="slidenum">
              <a:rPr lang="en-US" smtClean="0"/>
              <a:pPr>
                <a:defRPr/>
              </a:pPr>
              <a:t>‹#›</a:t>
            </a:fld>
            <a:endParaRPr lang="en-US"/>
          </a:p>
        </p:txBody>
      </p:sp>
    </p:spTree>
    <p:extLst>
      <p:ext uri="{BB962C8B-B14F-4D97-AF65-F5344CB8AC3E}">
        <p14:creationId xmlns:p14="http://schemas.microsoft.com/office/powerpoint/2010/main" val="3833896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solidFill>
                  <a:prstClr val="black">
                    <a:tint val="75000"/>
                  </a:prstClr>
                </a:solidFill>
              </a:rPr>
              <a:pPr>
                <a:defRPr/>
              </a:pPr>
              <a:t>1/15/2016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8892000"/>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9759C81-3E87-4DDB-AA68-8F42CD0B206E}" type="datetimeFigureOut">
              <a:rPr lang="en-US" smtClean="0"/>
              <a:pPr>
                <a:defRPr/>
              </a:pPr>
              <a:t>1/15/2016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8FB3DC0-8B9E-4CFC-BD9D-66162843C745}" type="slidenum">
              <a:rPr lang="en-US" smtClean="0"/>
              <a:pPr>
                <a:defRPr/>
              </a:pPr>
              <a:t>‹#›</a:t>
            </a:fld>
            <a:endParaRPr lang="en-US"/>
          </a:p>
        </p:txBody>
      </p:sp>
    </p:spTree>
    <p:extLst>
      <p:ext uri="{BB962C8B-B14F-4D97-AF65-F5344CB8AC3E}">
        <p14:creationId xmlns:p14="http://schemas.microsoft.com/office/powerpoint/2010/main" val="1440862360"/>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CE138BF-B077-4B36-BB85-E9D4E1227D83}" type="datetimeFigureOut">
              <a:rPr lang="en-US" smtClean="0"/>
              <a:pPr>
                <a:defRPr/>
              </a:pPr>
              <a:t>1/15/2016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7134414-5BFE-4CE2-AAB1-42F66520D563}" type="slidenum">
              <a:rPr lang="en-US" smtClean="0"/>
              <a:pPr>
                <a:defRPr/>
              </a:pPr>
              <a:t>‹#›</a:t>
            </a:fld>
            <a:endParaRPr lang="en-US"/>
          </a:p>
        </p:txBody>
      </p:sp>
    </p:spTree>
    <p:extLst>
      <p:ext uri="{BB962C8B-B14F-4D97-AF65-F5344CB8AC3E}">
        <p14:creationId xmlns:p14="http://schemas.microsoft.com/office/powerpoint/2010/main" val="446186984"/>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BCE7307-A915-4F2E-95AC-6FCAA44567B3}"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B80629-1B2D-46CF-9C73-9E1CC7062701}" type="slidenum">
              <a:rPr lang="en-US" smtClean="0"/>
              <a:pPr>
                <a:defRPr/>
              </a:pPr>
              <a:t>‹#›</a:t>
            </a:fld>
            <a:endParaRPr lang="en-US"/>
          </a:p>
        </p:txBody>
      </p:sp>
    </p:spTree>
    <p:extLst>
      <p:ext uri="{BB962C8B-B14F-4D97-AF65-F5344CB8AC3E}">
        <p14:creationId xmlns:p14="http://schemas.microsoft.com/office/powerpoint/2010/main" val="748017144"/>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219165F-8F83-4CE7-9FFB-9216BAD5FAAE}" type="datetimeFigureOut">
              <a:rPr lang="en-US" smtClean="0"/>
              <a:pPr>
                <a:defRPr/>
              </a:pPr>
              <a:t>1/15/2016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11462A-637B-43CC-8001-AD034989ED4D}" type="slidenum">
              <a:rPr lang="en-US" smtClean="0"/>
              <a:pPr>
                <a:defRPr/>
              </a:pPr>
              <a:t>‹#›</a:t>
            </a:fld>
            <a:endParaRPr lang="en-US"/>
          </a:p>
        </p:txBody>
      </p:sp>
    </p:spTree>
    <p:extLst>
      <p:ext uri="{BB962C8B-B14F-4D97-AF65-F5344CB8AC3E}">
        <p14:creationId xmlns:p14="http://schemas.microsoft.com/office/powerpoint/2010/main" val="539893530"/>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B949C5-F658-48B5-9997-B5381374AB17}"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7EBEC5-FA61-481C-B376-252F0DA5C79F}" type="slidenum">
              <a:rPr lang="en-US" smtClean="0"/>
              <a:pPr>
                <a:defRPr/>
              </a:pPr>
              <a:t>‹#›</a:t>
            </a:fld>
            <a:endParaRPr lang="en-US"/>
          </a:p>
        </p:txBody>
      </p:sp>
    </p:spTree>
    <p:extLst>
      <p:ext uri="{BB962C8B-B14F-4D97-AF65-F5344CB8AC3E}">
        <p14:creationId xmlns:p14="http://schemas.microsoft.com/office/powerpoint/2010/main" val="1080481620"/>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3334DF-E6FE-4DC4-B406-9319ABA2F9FF}" type="datetimeFigureOut">
              <a:rPr lang="en-US" smtClean="0"/>
              <a:pPr>
                <a:defRPr/>
              </a:pPr>
              <a:t>1/15/2016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7A92B1-5981-4FE0-BBB9-02DD4A0D4C68}" type="slidenum">
              <a:rPr lang="en-US" smtClean="0"/>
              <a:pPr>
                <a:defRPr/>
              </a:pPr>
              <a:t>‹#›</a:t>
            </a:fld>
            <a:endParaRPr lang="en-US"/>
          </a:p>
        </p:txBody>
      </p:sp>
    </p:spTree>
    <p:extLst>
      <p:ext uri="{BB962C8B-B14F-4D97-AF65-F5344CB8AC3E}">
        <p14:creationId xmlns:p14="http://schemas.microsoft.com/office/powerpoint/2010/main" val="583163952"/>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38D598D9-0C4C-4BA7-A0DD-574BF831C148}"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71D06B2-FBAD-460D-BA02-522FDFE0CFD2}" type="slidenum">
              <a:rPr lang="en-US" smtClean="0"/>
              <a:pPr>
                <a:defRPr/>
              </a:pPr>
              <a:t>‹#›</a:t>
            </a:fld>
            <a:endParaRPr lang="en-US" dirty="0"/>
          </a:p>
        </p:txBody>
      </p:sp>
    </p:spTree>
    <p:extLst>
      <p:ext uri="{BB962C8B-B14F-4D97-AF65-F5344CB8AC3E}">
        <p14:creationId xmlns:p14="http://schemas.microsoft.com/office/powerpoint/2010/main" val="1338877080"/>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9A5AE64D-26A4-40A6-B080-ECADA62CFDAE}"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06BBE199-BAAC-41B2-BBBC-F1326F29BA6A}" type="slidenum">
              <a:rPr lang="en-US" smtClean="0"/>
              <a:pPr>
                <a:defRPr/>
              </a:pPr>
              <a:t>‹#›</a:t>
            </a:fld>
            <a:endParaRPr lang="en-US" dirty="0"/>
          </a:p>
        </p:txBody>
      </p:sp>
    </p:spTree>
    <p:extLst>
      <p:ext uri="{BB962C8B-B14F-4D97-AF65-F5344CB8AC3E}">
        <p14:creationId xmlns:p14="http://schemas.microsoft.com/office/powerpoint/2010/main" val="677975272"/>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45672871-A33A-4F7B-88C8-687D7F1C70DB}"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A4C12A42-9EB0-4C18-BA5D-F59DAB327BB3}" type="slidenum">
              <a:rPr lang="en-US" smtClean="0"/>
              <a:pPr>
                <a:defRPr/>
              </a:pPr>
              <a:t>‹#›</a:t>
            </a:fld>
            <a:endParaRPr lang="en-US" dirty="0"/>
          </a:p>
        </p:txBody>
      </p:sp>
    </p:spTree>
    <p:extLst>
      <p:ext uri="{BB962C8B-B14F-4D97-AF65-F5344CB8AC3E}">
        <p14:creationId xmlns:p14="http://schemas.microsoft.com/office/powerpoint/2010/main" val="1918785073"/>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8" name="Content Placeholder 2"/>
          <p:cNvSpPr>
            <a:spLocks noGrp="1"/>
          </p:cNvSpPr>
          <p:nvPr>
            <p:ph idx="1"/>
          </p:nvPr>
        </p:nvSpPr>
        <p:spPr>
          <a:xfrm>
            <a:off x="457200" y="1600200"/>
            <a:ext cx="716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2"/>
          <p:cNvSpPr>
            <a:spLocks noGrp="1"/>
          </p:cNvSpPr>
          <p:nvPr>
            <p:ph type="dt" sz="half" idx="10"/>
          </p:nvPr>
        </p:nvSpPr>
        <p:spPr>
          <a:xfrm>
            <a:off x="457200" y="6735763"/>
            <a:ext cx="2133600" cy="244475"/>
          </a:xfrm>
        </p:spPr>
        <p:txBody>
          <a:bodyPr/>
          <a:lstStyle>
            <a:lvl1pPr>
              <a:defRPr/>
            </a:lvl1pPr>
          </a:lstStyle>
          <a:p>
            <a:pPr>
              <a:defRPr/>
            </a:pPr>
            <a:fld id="{CBEA29C3-463B-4CF6-9E77-47D3FFFB7240}" type="datetimeFigureOut">
              <a:rPr lang="en-US" smtClean="0"/>
              <a:pPr>
                <a:defRPr/>
              </a:pPr>
              <a:t>1/15/2016</a:t>
            </a:fld>
            <a:endParaRPr lang="en-US" dirty="0"/>
          </a:p>
        </p:txBody>
      </p:sp>
      <p:sp>
        <p:nvSpPr>
          <p:cNvPr id="6" name="Footer Placeholder 3"/>
          <p:cNvSpPr>
            <a:spLocks noGrp="1"/>
          </p:cNvSpPr>
          <p:nvPr>
            <p:ph type="ftr" sz="quarter" idx="11"/>
          </p:nvPr>
        </p:nvSpPr>
        <p:spPr>
          <a:xfrm>
            <a:off x="3124200" y="6735763"/>
            <a:ext cx="2895600" cy="244475"/>
          </a:xfrm>
        </p:spPr>
        <p:txBody>
          <a:bodyPr/>
          <a:lstStyle>
            <a:lvl1pPr>
              <a:defRPr/>
            </a:lvl1pPr>
          </a:lstStyle>
          <a:p>
            <a:pPr>
              <a:defRPr/>
            </a:pPr>
            <a:endParaRPr lang="en-US"/>
          </a:p>
        </p:txBody>
      </p:sp>
      <p:sp>
        <p:nvSpPr>
          <p:cNvPr id="7" name="Slide Number Placeholder 4"/>
          <p:cNvSpPr>
            <a:spLocks noGrp="1"/>
          </p:cNvSpPr>
          <p:nvPr>
            <p:ph type="sldNum" sz="quarter" idx="12"/>
          </p:nvPr>
        </p:nvSpPr>
        <p:spPr>
          <a:xfrm>
            <a:off x="6629400" y="6735763"/>
            <a:ext cx="2133600" cy="244475"/>
          </a:xfrm>
        </p:spPr>
        <p:txBody>
          <a:bodyPr/>
          <a:lstStyle>
            <a:lvl1pPr>
              <a:defRPr/>
            </a:lvl1pPr>
          </a:lstStyle>
          <a:p>
            <a:pPr>
              <a:defRPr/>
            </a:pPr>
            <a:fld id="{EF8EF0FA-2422-4C39-82F2-129EDFBE43E7}" type="slidenum">
              <a:rPr lang="en-US" smtClean="0"/>
              <a:pPr>
                <a:defRPr/>
              </a:pPr>
              <a:t>‹#›</a:t>
            </a:fld>
            <a:endParaRPr lang="en-US" dirty="0"/>
          </a:p>
        </p:txBody>
      </p:sp>
    </p:spTree>
    <p:extLst>
      <p:ext uri="{BB962C8B-B14F-4D97-AF65-F5344CB8AC3E}">
        <p14:creationId xmlns:p14="http://schemas.microsoft.com/office/powerpoint/2010/main" val="227057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0.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00.xml.rels><?xml version="1.0" encoding="UTF-8" standalone="yes"?>
<Relationships xmlns="http://schemas.openxmlformats.org/package/2006/relationships"><Relationship Id="rId8" Type="http://schemas.openxmlformats.org/officeDocument/2006/relationships/slideLayout" Target="../slideLayouts/slideLayout1337.xml"/><Relationship Id="rId3" Type="http://schemas.openxmlformats.org/officeDocument/2006/relationships/slideLayout" Target="../slideLayouts/slideLayout1332.xml"/><Relationship Id="rId7" Type="http://schemas.openxmlformats.org/officeDocument/2006/relationships/slideLayout" Target="../slideLayouts/slideLayout1336.xml"/><Relationship Id="rId12" Type="http://schemas.openxmlformats.org/officeDocument/2006/relationships/theme" Target="../theme/theme100.xml"/><Relationship Id="rId2" Type="http://schemas.openxmlformats.org/officeDocument/2006/relationships/slideLayout" Target="../slideLayouts/slideLayout1331.xml"/><Relationship Id="rId1" Type="http://schemas.openxmlformats.org/officeDocument/2006/relationships/slideLayout" Target="../slideLayouts/slideLayout1330.xml"/><Relationship Id="rId6" Type="http://schemas.openxmlformats.org/officeDocument/2006/relationships/slideLayout" Target="../slideLayouts/slideLayout1335.xml"/><Relationship Id="rId11" Type="http://schemas.openxmlformats.org/officeDocument/2006/relationships/slideLayout" Target="../slideLayouts/slideLayout1340.xml"/><Relationship Id="rId5" Type="http://schemas.openxmlformats.org/officeDocument/2006/relationships/slideLayout" Target="../slideLayouts/slideLayout1334.xml"/><Relationship Id="rId10" Type="http://schemas.openxmlformats.org/officeDocument/2006/relationships/slideLayout" Target="../slideLayouts/slideLayout1339.xml"/><Relationship Id="rId4" Type="http://schemas.openxmlformats.org/officeDocument/2006/relationships/slideLayout" Target="../slideLayouts/slideLayout1333.xml"/><Relationship Id="rId9" Type="http://schemas.openxmlformats.org/officeDocument/2006/relationships/slideLayout" Target="../slideLayouts/slideLayout1338.xml"/></Relationships>
</file>

<file path=ppt/slideMasters/_rels/slideMaster101.xml.rels><?xml version="1.0" encoding="UTF-8" standalone="yes"?>
<Relationships xmlns="http://schemas.openxmlformats.org/package/2006/relationships"><Relationship Id="rId8" Type="http://schemas.openxmlformats.org/officeDocument/2006/relationships/slideLayout" Target="../slideLayouts/slideLayout1348.xml"/><Relationship Id="rId13" Type="http://schemas.openxmlformats.org/officeDocument/2006/relationships/slideLayout" Target="../slideLayouts/slideLayout1353.xml"/><Relationship Id="rId18" Type="http://schemas.openxmlformats.org/officeDocument/2006/relationships/slideLayout" Target="../slideLayouts/slideLayout1358.xml"/><Relationship Id="rId26" Type="http://schemas.openxmlformats.org/officeDocument/2006/relationships/slideLayout" Target="../slideLayouts/slideLayout1366.xml"/><Relationship Id="rId3" Type="http://schemas.openxmlformats.org/officeDocument/2006/relationships/slideLayout" Target="../slideLayouts/slideLayout1343.xml"/><Relationship Id="rId21" Type="http://schemas.openxmlformats.org/officeDocument/2006/relationships/slideLayout" Target="../slideLayouts/slideLayout1361.xml"/><Relationship Id="rId34" Type="http://schemas.openxmlformats.org/officeDocument/2006/relationships/slideLayout" Target="../slideLayouts/slideLayout1374.xml"/><Relationship Id="rId7" Type="http://schemas.openxmlformats.org/officeDocument/2006/relationships/slideLayout" Target="../slideLayouts/slideLayout1347.xml"/><Relationship Id="rId12" Type="http://schemas.openxmlformats.org/officeDocument/2006/relationships/slideLayout" Target="../slideLayouts/slideLayout1352.xml"/><Relationship Id="rId17" Type="http://schemas.openxmlformats.org/officeDocument/2006/relationships/slideLayout" Target="../slideLayouts/slideLayout1357.xml"/><Relationship Id="rId25" Type="http://schemas.openxmlformats.org/officeDocument/2006/relationships/slideLayout" Target="../slideLayouts/slideLayout1365.xml"/><Relationship Id="rId33" Type="http://schemas.openxmlformats.org/officeDocument/2006/relationships/slideLayout" Target="../slideLayouts/slideLayout1373.xml"/><Relationship Id="rId2" Type="http://schemas.openxmlformats.org/officeDocument/2006/relationships/slideLayout" Target="../slideLayouts/slideLayout1342.xml"/><Relationship Id="rId16" Type="http://schemas.openxmlformats.org/officeDocument/2006/relationships/slideLayout" Target="../slideLayouts/slideLayout1356.xml"/><Relationship Id="rId20" Type="http://schemas.openxmlformats.org/officeDocument/2006/relationships/slideLayout" Target="../slideLayouts/slideLayout1360.xml"/><Relationship Id="rId29" Type="http://schemas.openxmlformats.org/officeDocument/2006/relationships/slideLayout" Target="../slideLayouts/slideLayout1369.xml"/><Relationship Id="rId1" Type="http://schemas.openxmlformats.org/officeDocument/2006/relationships/slideLayout" Target="../slideLayouts/slideLayout1341.xml"/><Relationship Id="rId6" Type="http://schemas.openxmlformats.org/officeDocument/2006/relationships/slideLayout" Target="../slideLayouts/slideLayout1346.xml"/><Relationship Id="rId11" Type="http://schemas.openxmlformats.org/officeDocument/2006/relationships/slideLayout" Target="../slideLayouts/slideLayout1351.xml"/><Relationship Id="rId24" Type="http://schemas.openxmlformats.org/officeDocument/2006/relationships/slideLayout" Target="../slideLayouts/slideLayout1364.xml"/><Relationship Id="rId32" Type="http://schemas.openxmlformats.org/officeDocument/2006/relationships/slideLayout" Target="../slideLayouts/slideLayout1372.xml"/><Relationship Id="rId5" Type="http://schemas.openxmlformats.org/officeDocument/2006/relationships/slideLayout" Target="../slideLayouts/slideLayout1345.xml"/><Relationship Id="rId15" Type="http://schemas.openxmlformats.org/officeDocument/2006/relationships/slideLayout" Target="../slideLayouts/slideLayout1355.xml"/><Relationship Id="rId23" Type="http://schemas.openxmlformats.org/officeDocument/2006/relationships/slideLayout" Target="../slideLayouts/slideLayout1363.xml"/><Relationship Id="rId28" Type="http://schemas.openxmlformats.org/officeDocument/2006/relationships/slideLayout" Target="../slideLayouts/slideLayout1368.xml"/><Relationship Id="rId36" Type="http://schemas.openxmlformats.org/officeDocument/2006/relationships/theme" Target="../theme/theme101.xml"/><Relationship Id="rId10" Type="http://schemas.openxmlformats.org/officeDocument/2006/relationships/slideLayout" Target="../slideLayouts/slideLayout1350.xml"/><Relationship Id="rId19" Type="http://schemas.openxmlformats.org/officeDocument/2006/relationships/slideLayout" Target="../slideLayouts/slideLayout1359.xml"/><Relationship Id="rId31" Type="http://schemas.openxmlformats.org/officeDocument/2006/relationships/slideLayout" Target="../slideLayouts/slideLayout1371.xml"/><Relationship Id="rId4" Type="http://schemas.openxmlformats.org/officeDocument/2006/relationships/slideLayout" Target="../slideLayouts/slideLayout1344.xml"/><Relationship Id="rId9" Type="http://schemas.openxmlformats.org/officeDocument/2006/relationships/slideLayout" Target="../slideLayouts/slideLayout1349.xml"/><Relationship Id="rId14" Type="http://schemas.openxmlformats.org/officeDocument/2006/relationships/slideLayout" Target="../slideLayouts/slideLayout1354.xml"/><Relationship Id="rId22" Type="http://schemas.openxmlformats.org/officeDocument/2006/relationships/slideLayout" Target="../slideLayouts/slideLayout1362.xml"/><Relationship Id="rId27" Type="http://schemas.openxmlformats.org/officeDocument/2006/relationships/slideLayout" Target="../slideLayouts/slideLayout1367.xml"/><Relationship Id="rId30" Type="http://schemas.openxmlformats.org/officeDocument/2006/relationships/slideLayout" Target="../slideLayouts/slideLayout1370.xml"/><Relationship Id="rId35" Type="http://schemas.openxmlformats.org/officeDocument/2006/relationships/slideLayout" Target="../slideLayouts/slideLayout1375.xml"/></Relationships>
</file>

<file path=ppt/slideMasters/_rels/slideMaster102.xml.rels><?xml version="1.0" encoding="UTF-8" standalone="yes"?>
<Relationships xmlns="http://schemas.openxmlformats.org/package/2006/relationships"><Relationship Id="rId8" Type="http://schemas.openxmlformats.org/officeDocument/2006/relationships/slideLayout" Target="../slideLayouts/slideLayout1383.xml"/><Relationship Id="rId3" Type="http://schemas.openxmlformats.org/officeDocument/2006/relationships/slideLayout" Target="../slideLayouts/slideLayout1378.xml"/><Relationship Id="rId7" Type="http://schemas.openxmlformats.org/officeDocument/2006/relationships/slideLayout" Target="../slideLayouts/slideLayout1382.xml"/><Relationship Id="rId12" Type="http://schemas.openxmlformats.org/officeDocument/2006/relationships/theme" Target="../theme/theme102.xml"/><Relationship Id="rId2" Type="http://schemas.openxmlformats.org/officeDocument/2006/relationships/slideLayout" Target="../slideLayouts/slideLayout1377.xml"/><Relationship Id="rId1" Type="http://schemas.openxmlformats.org/officeDocument/2006/relationships/slideLayout" Target="../slideLayouts/slideLayout1376.xml"/><Relationship Id="rId6" Type="http://schemas.openxmlformats.org/officeDocument/2006/relationships/slideLayout" Target="../slideLayouts/slideLayout1381.xml"/><Relationship Id="rId11" Type="http://schemas.openxmlformats.org/officeDocument/2006/relationships/slideLayout" Target="../slideLayouts/slideLayout1386.xml"/><Relationship Id="rId5" Type="http://schemas.openxmlformats.org/officeDocument/2006/relationships/slideLayout" Target="../slideLayouts/slideLayout1380.xml"/><Relationship Id="rId10" Type="http://schemas.openxmlformats.org/officeDocument/2006/relationships/slideLayout" Target="../slideLayouts/slideLayout1385.xml"/><Relationship Id="rId4" Type="http://schemas.openxmlformats.org/officeDocument/2006/relationships/slideLayout" Target="../slideLayouts/slideLayout1379.xml"/><Relationship Id="rId9" Type="http://schemas.openxmlformats.org/officeDocument/2006/relationships/slideLayout" Target="../slideLayouts/slideLayout1384.xml"/></Relationships>
</file>

<file path=ppt/slideMasters/_rels/slideMaster103.xml.rels><?xml version="1.0" encoding="UTF-8" standalone="yes"?>
<Relationships xmlns="http://schemas.openxmlformats.org/package/2006/relationships"><Relationship Id="rId8" Type="http://schemas.openxmlformats.org/officeDocument/2006/relationships/slideLayout" Target="../slideLayouts/slideLayout1394.xml"/><Relationship Id="rId3" Type="http://schemas.openxmlformats.org/officeDocument/2006/relationships/slideLayout" Target="../slideLayouts/slideLayout1389.xml"/><Relationship Id="rId7" Type="http://schemas.openxmlformats.org/officeDocument/2006/relationships/slideLayout" Target="../slideLayouts/slideLayout1393.xml"/><Relationship Id="rId12" Type="http://schemas.openxmlformats.org/officeDocument/2006/relationships/theme" Target="../theme/theme103.xml"/><Relationship Id="rId2" Type="http://schemas.openxmlformats.org/officeDocument/2006/relationships/slideLayout" Target="../slideLayouts/slideLayout1388.xml"/><Relationship Id="rId1" Type="http://schemas.openxmlformats.org/officeDocument/2006/relationships/slideLayout" Target="../slideLayouts/slideLayout1387.xml"/><Relationship Id="rId6" Type="http://schemas.openxmlformats.org/officeDocument/2006/relationships/slideLayout" Target="../slideLayouts/slideLayout1392.xml"/><Relationship Id="rId11" Type="http://schemas.openxmlformats.org/officeDocument/2006/relationships/slideLayout" Target="../slideLayouts/slideLayout1397.xml"/><Relationship Id="rId5" Type="http://schemas.openxmlformats.org/officeDocument/2006/relationships/slideLayout" Target="../slideLayouts/slideLayout1391.xml"/><Relationship Id="rId10" Type="http://schemas.openxmlformats.org/officeDocument/2006/relationships/slideLayout" Target="../slideLayouts/slideLayout1396.xml"/><Relationship Id="rId4" Type="http://schemas.openxmlformats.org/officeDocument/2006/relationships/slideLayout" Target="../slideLayouts/slideLayout1390.xml"/><Relationship Id="rId9" Type="http://schemas.openxmlformats.org/officeDocument/2006/relationships/slideLayout" Target="../slideLayouts/slideLayout1395.xml"/></Relationships>
</file>

<file path=ppt/slideMasters/_rels/slideMaster104.xml.rels><?xml version="1.0" encoding="UTF-8" standalone="yes"?>
<Relationships xmlns="http://schemas.openxmlformats.org/package/2006/relationships"><Relationship Id="rId8" Type="http://schemas.openxmlformats.org/officeDocument/2006/relationships/slideLayout" Target="../slideLayouts/slideLayout1405.xml"/><Relationship Id="rId3" Type="http://schemas.openxmlformats.org/officeDocument/2006/relationships/slideLayout" Target="../slideLayouts/slideLayout1400.xml"/><Relationship Id="rId7" Type="http://schemas.openxmlformats.org/officeDocument/2006/relationships/slideLayout" Target="../slideLayouts/slideLayout1404.xml"/><Relationship Id="rId12" Type="http://schemas.openxmlformats.org/officeDocument/2006/relationships/theme" Target="../theme/theme104.xml"/><Relationship Id="rId2" Type="http://schemas.openxmlformats.org/officeDocument/2006/relationships/slideLayout" Target="../slideLayouts/slideLayout1399.xml"/><Relationship Id="rId1" Type="http://schemas.openxmlformats.org/officeDocument/2006/relationships/slideLayout" Target="../slideLayouts/slideLayout1398.xml"/><Relationship Id="rId6" Type="http://schemas.openxmlformats.org/officeDocument/2006/relationships/slideLayout" Target="../slideLayouts/slideLayout1403.xml"/><Relationship Id="rId11" Type="http://schemas.openxmlformats.org/officeDocument/2006/relationships/slideLayout" Target="../slideLayouts/slideLayout1408.xml"/><Relationship Id="rId5" Type="http://schemas.openxmlformats.org/officeDocument/2006/relationships/slideLayout" Target="../slideLayouts/slideLayout1402.xml"/><Relationship Id="rId10" Type="http://schemas.openxmlformats.org/officeDocument/2006/relationships/slideLayout" Target="../slideLayouts/slideLayout1407.xml"/><Relationship Id="rId4" Type="http://schemas.openxmlformats.org/officeDocument/2006/relationships/slideLayout" Target="../slideLayouts/slideLayout1401.xml"/><Relationship Id="rId9" Type="http://schemas.openxmlformats.org/officeDocument/2006/relationships/slideLayout" Target="../slideLayouts/slideLayout1406.xml"/></Relationships>
</file>

<file path=ppt/slideMasters/_rels/slideMaster105.xml.rels><?xml version="1.0" encoding="UTF-8" standalone="yes"?>
<Relationships xmlns="http://schemas.openxmlformats.org/package/2006/relationships"><Relationship Id="rId8" Type="http://schemas.openxmlformats.org/officeDocument/2006/relationships/slideLayout" Target="../slideLayouts/slideLayout1416.xml"/><Relationship Id="rId13" Type="http://schemas.openxmlformats.org/officeDocument/2006/relationships/slideLayout" Target="../slideLayouts/slideLayout1421.xml"/><Relationship Id="rId18" Type="http://schemas.openxmlformats.org/officeDocument/2006/relationships/slideLayout" Target="../slideLayouts/slideLayout1426.xml"/><Relationship Id="rId3" Type="http://schemas.openxmlformats.org/officeDocument/2006/relationships/slideLayout" Target="../slideLayouts/slideLayout1411.xml"/><Relationship Id="rId21" Type="http://schemas.openxmlformats.org/officeDocument/2006/relationships/slideLayout" Target="../slideLayouts/slideLayout1429.xml"/><Relationship Id="rId7" Type="http://schemas.openxmlformats.org/officeDocument/2006/relationships/slideLayout" Target="../slideLayouts/slideLayout1415.xml"/><Relationship Id="rId12" Type="http://schemas.openxmlformats.org/officeDocument/2006/relationships/slideLayout" Target="../slideLayouts/slideLayout1420.xml"/><Relationship Id="rId17" Type="http://schemas.openxmlformats.org/officeDocument/2006/relationships/slideLayout" Target="../slideLayouts/slideLayout1425.xml"/><Relationship Id="rId2" Type="http://schemas.openxmlformats.org/officeDocument/2006/relationships/slideLayout" Target="../slideLayouts/slideLayout1410.xml"/><Relationship Id="rId16" Type="http://schemas.openxmlformats.org/officeDocument/2006/relationships/slideLayout" Target="../slideLayouts/slideLayout1424.xml"/><Relationship Id="rId20" Type="http://schemas.openxmlformats.org/officeDocument/2006/relationships/slideLayout" Target="../slideLayouts/slideLayout1428.xml"/><Relationship Id="rId1" Type="http://schemas.openxmlformats.org/officeDocument/2006/relationships/slideLayout" Target="../slideLayouts/slideLayout1409.xml"/><Relationship Id="rId6" Type="http://schemas.openxmlformats.org/officeDocument/2006/relationships/slideLayout" Target="../slideLayouts/slideLayout1414.xml"/><Relationship Id="rId11" Type="http://schemas.openxmlformats.org/officeDocument/2006/relationships/slideLayout" Target="../slideLayouts/slideLayout1419.xml"/><Relationship Id="rId24" Type="http://schemas.openxmlformats.org/officeDocument/2006/relationships/theme" Target="../theme/theme105.xml"/><Relationship Id="rId5" Type="http://schemas.openxmlformats.org/officeDocument/2006/relationships/slideLayout" Target="../slideLayouts/slideLayout1413.xml"/><Relationship Id="rId15" Type="http://schemas.openxmlformats.org/officeDocument/2006/relationships/slideLayout" Target="../slideLayouts/slideLayout1423.xml"/><Relationship Id="rId23" Type="http://schemas.openxmlformats.org/officeDocument/2006/relationships/slideLayout" Target="../slideLayouts/slideLayout1431.xml"/><Relationship Id="rId10" Type="http://schemas.openxmlformats.org/officeDocument/2006/relationships/slideLayout" Target="../slideLayouts/slideLayout1418.xml"/><Relationship Id="rId19" Type="http://schemas.openxmlformats.org/officeDocument/2006/relationships/slideLayout" Target="../slideLayouts/slideLayout1427.xml"/><Relationship Id="rId4" Type="http://schemas.openxmlformats.org/officeDocument/2006/relationships/slideLayout" Target="../slideLayouts/slideLayout1412.xml"/><Relationship Id="rId9" Type="http://schemas.openxmlformats.org/officeDocument/2006/relationships/slideLayout" Target="../slideLayouts/slideLayout1417.xml"/><Relationship Id="rId14" Type="http://schemas.openxmlformats.org/officeDocument/2006/relationships/slideLayout" Target="../slideLayouts/slideLayout1422.xml"/><Relationship Id="rId22" Type="http://schemas.openxmlformats.org/officeDocument/2006/relationships/slideLayout" Target="../slideLayouts/slideLayout1430.xml"/></Relationships>
</file>

<file path=ppt/slideMasters/_rels/slideMaster106.xml.rels><?xml version="1.0" encoding="UTF-8" standalone="yes"?>
<Relationships xmlns="http://schemas.openxmlformats.org/package/2006/relationships"><Relationship Id="rId8" Type="http://schemas.openxmlformats.org/officeDocument/2006/relationships/slideLayout" Target="../slideLayouts/slideLayout1439.xml"/><Relationship Id="rId3" Type="http://schemas.openxmlformats.org/officeDocument/2006/relationships/slideLayout" Target="../slideLayouts/slideLayout1434.xml"/><Relationship Id="rId7" Type="http://schemas.openxmlformats.org/officeDocument/2006/relationships/slideLayout" Target="../slideLayouts/slideLayout1438.xml"/><Relationship Id="rId12" Type="http://schemas.openxmlformats.org/officeDocument/2006/relationships/theme" Target="../theme/theme106.xml"/><Relationship Id="rId2" Type="http://schemas.openxmlformats.org/officeDocument/2006/relationships/slideLayout" Target="../slideLayouts/slideLayout1433.xml"/><Relationship Id="rId1" Type="http://schemas.openxmlformats.org/officeDocument/2006/relationships/slideLayout" Target="../slideLayouts/slideLayout1432.xml"/><Relationship Id="rId6" Type="http://schemas.openxmlformats.org/officeDocument/2006/relationships/slideLayout" Target="../slideLayouts/slideLayout1437.xml"/><Relationship Id="rId11" Type="http://schemas.openxmlformats.org/officeDocument/2006/relationships/slideLayout" Target="../slideLayouts/slideLayout1442.xml"/><Relationship Id="rId5" Type="http://schemas.openxmlformats.org/officeDocument/2006/relationships/slideLayout" Target="../slideLayouts/slideLayout1436.xml"/><Relationship Id="rId10" Type="http://schemas.openxmlformats.org/officeDocument/2006/relationships/slideLayout" Target="../slideLayouts/slideLayout1441.xml"/><Relationship Id="rId4" Type="http://schemas.openxmlformats.org/officeDocument/2006/relationships/slideLayout" Target="../slideLayouts/slideLayout1435.xml"/><Relationship Id="rId9" Type="http://schemas.openxmlformats.org/officeDocument/2006/relationships/slideLayout" Target="../slideLayouts/slideLayout1440.xml"/></Relationships>
</file>

<file path=ppt/slideMasters/_rels/slideMaster107.xml.rels><?xml version="1.0" encoding="UTF-8" standalone="yes"?>
<Relationships xmlns="http://schemas.openxmlformats.org/package/2006/relationships"><Relationship Id="rId8" Type="http://schemas.openxmlformats.org/officeDocument/2006/relationships/slideLayout" Target="../slideLayouts/slideLayout1450.xml"/><Relationship Id="rId3" Type="http://schemas.openxmlformats.org/officeDocument/2006/relationships/slideLayout" Target="../slideLayouts/slideLayout1445.xml"/><Relationship Id="rId7" Type="http://schemas.openxmlformats.org/officeDocument/2006/relationships/slideLayout" Target="../slideLayouts/slideLayout1449.xml"/><Relationship Id="rId12" Type="http://schemas.openxmlformats.org/officeDocument/2006/relationships/theme" Target="../theme/theme107.xml"/><Relationship Id="rId2" Type="http://schemas.openxmlformats.org/officeDocument/2006/relationships/slideLayout" Target="../slideLayouts/slideLayout1444.xml"/><Relationship Id="rId1" Type="http://schemas.openxmlformats.org/officeDocument/2006/relationships/slideLayout" Target="../slideLayouts/slideLayout1443.xml"/><Relationship Id="rId6" Type="http://schemas.openxmlformats.org/officeDocument/2006/relationships/slideLayout" Target="../slideLayouts/slideLayout1448.xml"/><Relationship Id="rId11" Type="http://schemas.openxmlformats.org/officeDocument/2006/relationships/slideLayout" Target="../slideLayouts/slideLayout1453.xml"/><Relationship Id="rId5" Type="http://schemas.openxmlformats.org/officeDocument/2006/relationships/slideLayout" Target="../slideLayouts/slideLayout1447.xml"/><Relationship Id="rId10" Type="http://schemas.openxmlformats.org/officeDocument/2006/relationships/slideLayout" Target="../slideLayouts/slideLayout1452.xml"/><Relationship Id="rId4" Type="http://schemas.openxmlformats.org/officeDocument/2006/relationships/slideLayout" Target="../slideLayouts/slideLayout1446.xml"/><Relationship Id="rId9" Type="http://schemas.openxmlformats.org/officeDocument/2006/relationships/slideLayout" Target="../slideLayouts/slideLayout1451.xml"/></Relationships>
</file>

<file path=ppt/slideMasters/_rels/slideMaster108.xml.rels><?xml version="1.0" encoding="UTF-8" standalone="yes"?>
<Relationships xmlns="http://schemas.openxmlformats.org/package/2006/relationships"><Relationship Id="rId8" Type="http://schemas.openxmlformats.org/officeDocument/2006/relationships/slideLayout" Target="../slideLayouts/slideLayout1461.xml"/><Relationship Id="rId3" Type="http://schemas.openxmlformats.org/officeDocument/2006/relationships/slideLayout" Target="../slideLayouts/slideLayout1456.xml"/><Relationship Id="rId7" Type="http://schemas.openxmlformats.org/officeDocument/2006/relationships/slideLayout" Target="../slideLayouts/slideLayout1460.xml"/><Relationship Id="rId12" Type="http://schemas.openxmlformats.org/officeDocument/2006/relationships/theme" Target="../theme/theme108.xml"/><Relationship Id="rId2" Type="http://schemas.openxmlformats.org/officeDocument/2006/relationships/slideLayout" Target="../slideLayouts/slideLayout1455.xml"/><Relationship Id="rId1" Type="http://schemas.openxmlformats.org/officeDocument/2006/relationships/slideLayout" Target="../slideLayouts/slideLayout1454.xml"/><Relationship Id="rId6" Type="http://schemas.openxmlformats.org/officeDocument/2006/relationships/slideLayout" Target="../slideLayouts/slideLayout1459.xml"/><Relationship Id="rId11" Type="http://schemas.openxmlformats.org/officeDocument/2006/relationships/slideLayout" Target="../slideLayouts/slideLayout1464.xml"/><Relationship Id="rId5" Type="http://schemas.openxmlformats.org/officeDocument/2006/relationships/slideLayout" Target="../slideLayouts/slideLayout1458.xml"/><Relationship Id="rId10" Type="http://schemas.openxmlformats.org/officeDocument/2006/relationships/slideLayout" Target="../slideLayouts/slideLayout1463.xml"/><Relationship Id="rId4" Type="http://schemas.openxmlformats.org/officeDocument/2006/relationships/slideLayout" Target="../slideLayouts/slideLayout1457.xml"/><Relationship Id="rId9" Type="http://schemas.openxmlformats.org/officeDocument/2006/relationships/slideLayout" Target="../slideLayouts/slideLayout1462.xml"/></Relationships>
</file>

<file path=ppt/slideMasters/_rels/slideMaster109.xml.rels><?xml version="1.0" encoding="UTF-8" standalone="yes"?>
<Relationships xmlns="http://schemas.openxmlformats.org/package/2006/relationships"><Relationship Id="rId8" Type="http://schemas.openxmlformats.org/officeDocument/2006/relationships/slideLayout" Target="../slideLayouts/slideLayout1472.xml"/><Relationship Id="rId3" Type="http://schemas.openxmlformats.org/officeDocument/2006/relationships/slideLayout" Target="../slideLayouts/slideLayout1467.xml"/><Relationship Id="rId7" Type="http://schemas.openxmlformats.org/officeDocument/2006/relationships/slideLayout" Target="../slideLayouts/slideLayout1471.xml"/><Relationship Id="rId12" Type="http://schemas.openxmlformats.org/officeDocument/2006/relationships/theme" Target="../theme/theme109.xml"/><Relationship Id="rId2" Type="http://schemas.openxmlformats.org/officeDocument/2006/relationships/slideLayout" Target="../slideLayouts/slideLayout1466.xml"/><Relationship Id="rId1" Type="http://schemas.openxmlformats.org/officeDocument/2006/relationships/slideLayout" Target="../slideLayouts/slideLayout1465.xml"/><Relationship Id="rId6" Type="http://schemas.openxmlformats.org/officeDocument/2006/relationships/slideLayout" Target="../slideLayouts/slideLayout1470.xml"/><Relationship Id="rId11" Type="http://schemas.openxmlformats.org/officeDocument/2006/relationships/slideLayout" Target="../slideLayouts/slideLayout1475.xml"/><Relationship Id="rId5" Type="http://schemas.openxmlformats.org/officeDocument/2006/relationships/slideLayout" Target="../slideLayouts/slideLayout1469.xml"/><Relationship Id="rId10" Type="http://schemas.openxmlformats.org/officeDocument/2006/relationships/slideLayout" Target="../slideLayouts/slideLayout1474.xml"/><Relationship Id="rId4" Type="http://schemas.openxmlformats.org/officeDocument/2006/relationships/slideLayout" Target="../slideLayouts/slideLayout1468.xml"/><Relationship Id="rId9" Type="http://schemas.openxmlformats.org/officeDocument/2006/relationships/slideLayout" Target="../slideLayouts/slideLayout147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1.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10.xml.rels><?xml version="1.0" encoding="UTF-8" standalone="yes"?>
<Relationships xmlns="http://schemas.openxmlformats.org/package/2006/relationships"><Relationship Id="rId8" Type="http://schemas.openxmlformats.org/officeDocument/2006/relationships/slideLayout" Target="../slideLayouts/slideLayout1483.xml"/><Relationship Id="rId3" Type="http://schemas.openxmlformats.org/officeDocument/2006/relationships/slideLayout" Target="../slideLayouts/slideLayout1478.xml"/><Relationship Id="rId7" Type="http://schemas.openxmlformats.org/officeDocument/2006/relationships/slideLayout" Target="../slideLayouts/slideLayout1482.xml"/><Relationship Id="rId12" Type="http://schemas.openxmlformats.org/officeDocument/2006/relationships/theme" Target="../theme/theme110.xml"/><Relationship Id="rId2" Type="http://schemas.openxmlformats.org/officeDocument/2006/relationships/slideLayout" Target="../slideLayouts/slideLayout1477.xml"/><Relationship Id="rId1" Type="http://schemas.openxmlformats.org/officeDocument/2006/relationships/slideLayout" Target="../slideLayouts/slideLayout1476.xml"/><Relationship Id="rId6" Type="http://schemas.openxmlformats.org/officeDocument/2006/relationships/slideLayout" Target="../slideLayouts/slideLayout1481.xml"/><Relationship Id="rId11" Type="http://schemas.openxmlformats.org/officeDocument/2006/relationships/slideLayout" Target="../slideLayouts/slideLayout1486.xml"/><Relationship Id="rId5" Type="http://schemas.openxmlformats.org/officeDocument/2006/relationships/slideLayout" Target="../slideLayouts/slideLayout1480.xml"/><Relationship Id="rId10" Type="http://schemas.openxmlformats.org/officeDocument/2006/relationships/slideLayout" Target="../slideLayouts/slideLayout1485.xml"/><Relationship Id="rId4" Type="http://schemas.openxmlformats.org/officeDocument/2006/relationships/slideLayout" Target="../slideLayouts/slideLayout1479.xml"/><Relationship Id="rId9" Type="http://schemas.openxmlformats.org/officeDocument/2006/relationships/slideLayout" Target="../slideLayouts/slideLayout1484.xml"/></Relationships>
</file>

<file path=ppt/slideMasters/_rels/slideMaster111.xml.rels><?xml version="1.0" encoding="UTF-8" standalone="yes"?>
<Relationships xmlns="http://schemas.openxmlformats.org/package/2006/relationships"><Relationship Id="rId8" Type="http://schemas.openxmlformats.org/officeDocument/2006/relationships/slideLayout" Target="../slideLayouts/slideLayout1494.xml"/><Relationship Id="rId3" Type="http://schemas.openxmlformats.org/officeDocument/2006/relationships/slideLayout" Target="../slideLayouts/slideLayout1489.xml"/><Relationship Id="rId7" Type="http://schemas.openxmlformats.org/officeDocument/2006/relationships/slideLayout" Target="../slideLayouts/slideLayout1493.xml"/><Relationship Id="rId12" Type="http://schemas.openxmlformats.org/officeDocument/2006/relationships/theme" Target="../theme/theme111.xml"/><Relationship Id="rId2" Type="http://schemas.openxmlformats.org/officeDocument/2006/relationships/slideLayout" Target="../slideLayouts/slideLayout1488.xml"/><Relationship Id="rId1" Type="http://schemas.openxmlformats.org/officeDocument/2006/relationships/slideLayout" Target="../slideLayouts/slideLayout1487.xml"/><Relationship Id="rId6" Type="http://schemas.openxmlformats.org/officeDocument/2006/relationships/slideLayout" Target="../slideLayouts/slideLayout1492.xml"/><Relationship Id="rId11" Type="http://schemas.openxmlformats.org/officeDocument/2006/relationships/slideLayout" Target="../slideLayouts/slideLayout1497.xml"/><Relationship Id="rId5" Type="http://schemas.openxmlformats.org/officeDocument/2006/relationships/slideLayout" Target="../slideLayouts/slideLayout1491.xml"/><Relationship Id="rId10" Type="http://schemas.openxmlformats.org/officeDocument/2006/relationships/slideLayout" Target="../slideLayouts/slideLayout1496.xml"/><Relationship Id="rId4" Type="http://schemas.openxmlformats.org/officeDocument/2006/relationships/slideLayout" Target="../slideLayouts/slideLayout1490.xml"/><Relationship Id="rId9" Type="http://schemas.openxmlformats.org/officeDocument/2006/relationships/slideLayout" Target="../slideLayouts/slideLayout1495.xml"/></Relationships>
</file>

<file path=ppt/slideMasters/_rels/slideMaster112.xml.rels><?xml version="1.0" encoding="UTF-8" standalone="yes"?>
<Relationships xmlns="http://schemas.openxmlformats.org/package/2006/relationships"><Relationship Id="rId8" Type="http://schemas.openxmlformats.org/officeDocument/2006/relationships/slideLayout" Target="../slideLayouts/slideLayout1505.xml"/><Relationship Id="rId3" Type="http://schemas.openxmlformats.org/officeDocument/2006/relationships/slideLayout" Target="../slideLayouts/slideLayout1500.xml"/><Relationship Id="rId7" Type="http://schemas.openxmlformats.org/officeDocument/2006/relationships/slideLayout" Target="../slideLayouts/slideLayout1504.xml"/><Relationship Id="rId12" Type="http://schemas.openxmlformats.org/officeDocument/2006/relationships/theme" Target="../theme/theme112.xml"/><Relationship Id="rId2" Type="http://schemas.openxmlformats.org/officeDocument/2006/relationships/slideLayout" Target="../slideLayouts/slideLayout1499.xml"/><Relationship Id="rId1" Type="http://schemas.openxmlformats.org/officeDocument/2006/relationships/slideLayout" Target="../slideLayouts/slideLayout1498.xml"/><Relationship Id="rId6" Type="http://schemas.openxmlformats.org/officeDocument/2006/relationships/slideLayout" Target="../slideLayouts/slideLayout1503.xml"/><Relationship Id="rId11" Type="http://schemas.openxmlformats.org/officeDocument/2006/relationships/slideLayout" Target="../slideLayouts/slideLayout1508.xml"/><Relationship Id="rId5" Type="http://schemas.openxmlformats.org/officeDocument/2006/relationships/slideLayout" Target="../slideLayouts/slideLayout1502.xml"/><Relationship Id="rId10" Type="http://schemas.openxmlformats.org/officeDocument/2006/relationships/slideLayout" Target="../slideLayouts/slideLayout1507.xml"/><Relationship Id="rId4" Type="http://schemas.openxmlformats.org/officeDocument/2006/relationships/slideLayout" Target="../slideLayouts/slideLayout1501.xml"/><Relationship Id="rId9" Type="http://schemas.openxmlformats.org/officeDocument/2006/relationships/slideLayout" Target="../slideLayouts/slideLayout1506.xml"/></Relationships>
</file>

<file path=ppt/slideMasters/_rels/slideMaster113.xml.rels><?xml version="1.0" encoding="UTF-8" standalone="yes"?>
<Relationships xmlns="http://schemas.openxmlformats.org/package/2006/relationships"><Relationship Id="rId8" Type="http://schemas.openxmlformats.org/officeDocument/2006/relationships/slideLayout" Target="../slideLayouts/slideLayout1516.xml"/><Relationship Id="rId3" Type="http://schemas.openxmlformats.org/officeDocument/2006/relationships/slideLayout" Target="../slideLayouts/slideLayout1511.xml"/><Relationship Id="rId7" Type="http://schemas.openxmlformats.org/officeDocument/2006/relationships/slideLayout" Target="../slideLayouts/slideLayout1515.xml"/><Relationship Id="rId12" Type="http://schemas.openxmlformats.org/officeDocument/2006/relationships/theme" Target="../theme/theme113.xml"/><Relationship Id="rId2" Type="http://schemas.openxmlformats.org/officeDocument/2006/relationships/slideLayout" Target="../slideLayouts/slideLayout1510.xml"/><Relationship Id="rId1" Type="http://schemas.openxmlformats.org/officeDocument/2006/relationships/slideLayout" Target="../slideLayouts/slideLayout1509.xml"/><Relationship Id="rId6" Type="http://schemas.openxmlformats.org/officeDocument/2006/relationships/slideLayout" Target="../slideLayouts/slideLayout1514.xml"/><Relationship Id="rId11" Type="http://schemas.openxmlformats.org/officeDocument/2006/relationships/slideLayout" Target="../slideLayouts/slideLayout1519.xml"/><Relationship Id="rId5" Type="http://schemas.openxmlformats.org/officeDocument/2006/relationships/slideLayout" Target="../slideLayouts/slideLayout1513.xml"/><Relationship Id="rId10" Type="http://schemas.openxmlformats.org/officeDocument/2006/relationships/slideLayout" Target="../slideLayouts/slideLayout1518.xml"/><Relationship Id="rId4" Type="http://schemas.openxmlformats.org/officeDocument/2006/relationships/slideLayout" Target="../slideLayouts/slideLayout1512.xml"/><Relationship Id="rId9" Type="http://schemas.openxmlformats.org/officeDocument/2006/relationships/slideLayout" Target="../slideLayouts/slideLayout1517.xml"/></Relationships>
</file>

<file path=ppt/slideMasters/_rels/slideMaster114.xml.rels><?xml version="1.0" encoding="UTF-8" standalone="yes"?>
<Relationships xmlns="http://schemas.openxmlformats.org/package/2006/relationships"><Relationship Id="rId8" Type="http://schemas.openxmlformats.org/officeDocument/2006/relationships/slideLayout" Target="../slideLayouts/slideLayout1527.xml"/><Relationship Id="rId3" Type="http://schemas.openxmlformats.org/officeDocument/2006/relationships/slideLayout" Target="../slideLayouts/slideLayout1522.xml"/><Relationship Id="rId7" Type="http://schemas.openxmlformats.org/officeDocument/2006/relationships/slideLayout" Target="../slideLayouts/slideLayout1526.xml"/><Relationship Id="rId12" Type="http://schemas.openxmlformats.org/officeDocument/2006/relationships/theme" Target="../theme/theme114.xml"/><Relationship Id="rId2" Type="http://schemas.openxmlformats.org/officeDocument/2006/relationships/slideLayout" Target="../slideLayouts/slideLayout1521.xml"/><Relationship Id="rId1" Type="http://schemas.openxmlformats.org/officeDocument/2006/relationships/slideLayout" Target="../slideLayouts/slideLayout1520.xml"/><Relationship Id="rId6" Type="http://schemas.openxmlformats.org/officeDocument/2006/relationships/slideLayout" Target="../slideLayouts/slideLayout1525.xml"/><Relationship Id="rId11" Type="http://schemas.openxmlformats.org/officeDocument/2006/relationships/slideLayout" Target="../slideLayouts/slideLayout1530.xml"/><Relationship Id="rId5" Type="http://schemas.openxmlformats.org/officeDocument/2006/relationships/slideLayout" Target="../slideLayouts/slideLayout1524.xml"/><Relationship Id="rId10" Type="http://schemas.openxmlformats.org/officeDocument/2006/relationships/slideLayout" Target="../slideLayouts/slideLayout1529.xml"/><Relationship Id="rId4" Type="http://schemas.openxmlformats.org/officeDocument/2006/relationships/slideLayout" Target="../slideLayouts/slideLayout1523.xml"/><Relationship Id="rId9" Type="http://schemas.openxmlformats.org/officeDocument/2006/relationships/slideLayout" Target="../slideLayouts/slideLayout1528.xml"/></Relationships>
</file>

<file path=ppt/slideMasters/_rels/slideMaster115.xml.rels><?xml version="1.0" encoding="UTF-8" standalone="yes"?>
<Relationships xmlns="http://schemas.openxmlformats.org/package/2006/relationships"><Relationship Id="rId8" Type="http://schemas.openxmlformats.org/officeDocument/2006/relationships/slideLayout" Target="../slideLayouts/slideLayout1538.xml"/><Relationship Id="rId3" Type="http://schemas.openxmlformats.org/officeDocument/2006/relationships/slideLayout" Target="../slideLayouts/slideLayout1533.xml"/><Relationship Id="rId7" Type="http://schemas.openxmlformats.org/officeDocument/2006/relationships/slideLayout" Target="../slideLayouts/slideLayout1537.xml"/><Relationship Id="rId12" Type="http://schemas.openxmlformats.org/officeDocument/2006/relationships/theme" Target="../theme/theme115.xml"/><Relationship Id="rId2" Type="http://schemas.openxmlformats.org/officeDocument/2006/relationships/slideLayout" Target="../slideLayouts/slideLayout1532.xml"/><Relationship Id="rId1" Type="http://schemas.openxmlformats.org/officeDocument/2006/relationships/slideLayout" Target="../slideLayouts/slideLayout1531.xml"/><Relationship Id="rId6" Type="http://schemas.openxmlformats.org/officeDocument/2006/relationships/slideLayout" Target="../slideLayouts/slideLayout1536.xml"/><Relationship Id="rId11" Type="http://schemas.openxmlformats.org/officeDocument/2006/relationships/slideLayout" Target="../slideLayouts/slideLayout1541.xml"/><Relationship Id="rId5" Type="http://schemas.openxmlformats.org/officeDocument/2006/relationships/slideLayout" Target="../slideLayouts/slideLayout1535.xml"/><Relationship Id="rId10" Type="http://schemas.openxmlformats.org/officeDocument/2006/relationships/slideLayout" Target="../slideLayouts/slideLayout1540.xml"/><Relationship Id="rId4" Type="http://schemas.openxmlformats.org/officeDocument/2006/relationships/slideLayout" Target="../slideLayouts/slideLayout1534.xml"/><Relationship Id="rId9" Type="http://schemas.openxmlformats.org/officeDocument/2006/relationships/slideLayout" Target="../slideLayouts/slideLayout1539.xml"/></Relationships>
</file>

<file path=ppt/slideMasters/_rels/slideMaster116.xml.rels><?xml version="1.0" encoding="UTF-8" standalone="yes"?>
<Relationships xmlns="http://schemas.openxmlformats.org/package/2006/relationships"><Relationship Id="rId8" Type="http://schemas.openxmlformats.org/officeDocument/2006/relationships/slideLayout" Target="../slideLayouts/slideLayout1549.xml"/><Relationship Id="rId3" Type="http://schemas.openxmlformats.org/officeDocument/2006/relationships/slideLayout" Target="../slideLayouts/slideLayout1544.xml"/><Relationship Id="rId7" Type="http://schemas.openxmlformats.org/officeDocument/2006/relationships/slideLayout" Target="../slideLayouts/slideLayout1548.xml"/><Relationship Id="rId12" Type="http://schemas.openxmlformats.org/officeDocument/2006/relationships/theme" Target="../theme/theme116.xml"/><Relationship Id="rId2" Type="http://schemas.openxmlformats.org/officeDocument/2006/relationships/slideLayout" Target="../slideLayouts/slideLayout1543.xml"/><Relationship Id="rId1" Type="http://schemas.openxmlformats.org/officeDocument/2006/relationships/slideLayout" Target="../slideLayouts/slideLayout1542.xml"/><Relationship Id="rId6" Type="http://schemas.openxmlformats.org/officeDocument/2006/relationships/slideLayout" Target="../slideLayouts/slideLayout1547.xml"/><Relationship Id="rId11" Type="http://schemas.openxmlformats.org/officeDocument/2006/relationships/slideLayout" Target="../slideLayouts/slideLayout1552.xml"/><Relationship Id="rId5" Type="http://schemas.openxmlformats.org/officeDocument/2006/relationships/slideLayout" Target="../slideLayouts/slideLayout1546.xml"/><Relationship Id="rId10" Type="http://schemas.openxmlformats.org/officeDocument/2006/relationships/slideLayout" Target="../slideLayouts/slideLayout1551.xml"/><Relationship Id="rId4" Type="http://schemas.openxmlformats.org/officeDocument/2006/relationships/slideLayout" Target="../slideLayouts/slideLayout1545.xml"/><Relationship Id="rId9" Type="http://schemas.openxmlformats.org/officeDocument/2006/relationships/slideLayout" Target="../slideLayouts/slideLayout1550.xml"/></Relationships>
</file>

<file path=ppt/slideMasters/_rels/slideMaster117.xml.rels><?xml version="1.0" encoding="UTF-8" standalone="yes"?>
<Relationships xmlns="http://schemas.openxmlformats.org/package/2006/relationships"><Relationship Id="rId8" Type="http://schemas.openxmlformats.org/officeDocument/2006/relationships/slideLayout" Target="../slideLayouts/slideLayout1560.xml"/><Relationship Id="rId13" Type="http://schemas.openxmlformats.org/officeDocument/2006/relationships/slideLayout" Target="../slideLayouts/slideLayout1565.xml"/><Relationship Id="rId18" Type="http://schemas.openxmlformats.org/officeDocument/2006/relationships/slideLayout" Target="../slideLayouts/slideLayout1570.xml"/><Relationship Id="rId26" Type="http://schemas.openxmlformats.org/officeDocument/2006/relationships/slideLayout" Target="../slideLayouts/slideLayout1578.xml"/><Relationship Id="rId3" Type="http://schemas.openxmlformats.org/officeDocument/2006/relationships/slideLayout" Target="../slideLayouts/slideLayout1555.xml"/><Relationship Id="rId21" Type="http://schemas.openxmlformats.org/officeDocument/2006/relationships/slideLayout" Target="../slideLayouts/slideLayout1573.xml"/><Relationship Id="rId34" Type="http://schemas.openxmlformats.org/officeDocument/2006/relationships/slideLayout" Target="../slideLayouts/slideLayout1586.xml"/><Relationship Id="rId7" Type="http://schemas.openxmlformats.org/officeDocument/2006/relationships/slideLayout" Target="../slideLayouts/slideLayout1559.xml"/><Relationship Id="rId12" Type="http://schemas.openxmlformats.org/officeDocument/2006/relationships/slideLayout" Target="../slideLayouts/slideLayout1564.xml"/><Relationship Id="rId17" Type="http://schemas.openxmlformats.org/officeDocument/2006/relationships/slideLayout" Target="../slideLayouts/slideLayout1569.xml"/><Relationship Id="rId25" Type="http://schemas.openxmlformats.org/officeDocument/2006/relationships/slideLayout" Target="../slideLayouts/slideLayout1577.xml"/><Relationship Id="rId33" Type="http://schemas.openxmlformats.org/officeDocument/2006/relationships/slideLayout" Target="../slideLayouts/slideLayout1585.xml"/><Relationship Id="rId2" Type="http://schemas.openxmlformats.org/officeDocument/2006/relationships/slideLayout" Target="../slideLayouts/slideLayout1554.xml"/><Relationship Id="rId16" Type="http://schemas.openxmlformats.org/officeDocument/2006/relationships/slideLayout" Target="../slideLayouts/slideLayout1568.xml"/><Relationship Id="rId20" Type="http://schemas.openxmlformats.org/officeDocument/2006/relationships/slideLayout" Target="../slideLayouts/slideLayout1572.xml"/><Relationship Id="rId29" Type="http://schemas.openxmlformats.org/officeDocument/2006/relationships/slideLayout" Target="../slideLayouts/slideLayout1581.xml"/><Relationship Id="rId1" Type="http://schemas.openxmlformats.org/officeDocument/2006/relationships/slideLayout" Target="../slideLayouts/slideLayout1553.xml"/><Relationship Id="rId6" Type="http://schemas.openxmlformats.org/officeDocument/2006/relationships/slideLayout" Target="../slideLayouts/slideLayout1558.xml"/><Relationship Id="rId11" Type="http://schemas.openxmlformats.org/officeDocument/2006/relationships/slideLayout" Target="../slideLayouts/slideLayout1563.xml"/><Relationship Id="rId24" Type="http://schemas.openxmlformats.org/officeDocument/2006/relationships/slideLayout" Target="../slideLayouts/slideLayout1576.xml"/><Relationship Id="rId32" Type="http://schemas.openxmlformats.org/officeDocument/2006/relationships/slideLayout" Target="../slideLayouts/slideLayout1584.xml"/><Relationship Id="rId5" Type="http://schemas.openxmlformats.org/officeDocument/2006/relationships/slideLayout" Target="../slideLayouts/slideLayout1557.xml"/><Relationship Id="rId15" Type="http://schemas.openxmlformats.org/officeDocument/2006/relationships/slideLayout" Target="../slideLayouts/slideLayout1567.xml"/><Relationship Id="rId23" Type="http://schemas.openxmlformats.org/officeDocument/2006/relationships/slideLayout" Target="../slideLayouts/slideLayout1575.xml"/><Relationship Id="rId28" Type="http://schemas.openxmlformats.org/officeDocument/2006/relationships/slideLayout" Target="../slideLayouts/slideLayout1580.xml"/><Relationship Id="rId36" Type="http://schemas.openxmlformats.org/officeDocument/2006/relationships/theme" Target="../theme/theme117.xml"/><Relationship Id="rId10" Type="http://schemas.openxmlformats.org/officeDocument/2006/relationships/slideLayout" Target="../slideLayouts/slideLayout1562.xml"/><Relationship Id="rId19" Type="http://schemas.openxmlformats.org/officeDocument/2006/relationships/slideLayout" Target="../slideLayouts/slideLayout1571.xml"/><Relationship Id="rId31" Type="http://schemas.openxmlformats.org/officeDocument/2006/relationships/slideLayout" Target="../slideLayouts/slideLayout1583.xml"/><Relationship Id="rId4" Type="http://schemas.openxmlformats.org/officeDocument/2006/relationships/slideLayout" Target="../slideLayouts/slideLayout1556.xml"/><Relationship Id="rId9" Type="http://schemas.openxmlformats.org/officeDocument/2006/relationships/slideLayout" Target="../slideLayouts/slideLayout1561.xml"/><Relationship Id="rId14" Type="http://schemas.openxmlformats.org/officeDocument/2006/relationships/slideLayout" Target="../slideLayouts/slideLayout1566.xml"/><Relationship Id="rId22" Type="http://schemas.openxmlformats.org/officeDocument/2006/relationships/slideLayout" Target="../slideLayouts/slideLayout1574.xml"/><Relationship Id="rId27" Type="http://schemas.openxmlformats.org/officeDocument/2006/relationships/slideLayout" Target="../slideLayouts/slideLayout1579.xml"/><Relationship Id="rId30" Type="http://schemas.openxmlformats.org/officeDocument/2006/relationships/slideLayout" Target="../slideLayouts/slideLayout1582.xml"/><Relationship Id="rId35" Type="http://schemas.openxmlformats.org/officeDocument/2006/relationships/slideLayout" Target="../slideLayouts/slideLayout1587.xml"/></Relationships>
</file>

<file path=ppt/slideMasters/_rels/slideMaster118.xml.rels><?xml version="1.0" encoding="UTF-8" standalone="yes"?>
<Relationships xmlns="http://schemas.openxmlformats.org/package/2006/relationships"><Relationship Id="rId8" Type="http://schemas.openxmlformats.org/officeDocument/2006/relationships/slideLayout" Target="../slideLayouts/slideLayout1595.xml"/><Relationship Id="rId3" Type="http://schemas.openxmlformats.org/officeDocument/2006/relationships/slideLayout" Target="../slideLayouts/slideLayout1590.xml"/><Relationship Id="rId7" Type="http://schemas.openxmlformats.org/officeDocument/2006/relationships/slideLayout" Target="../slideLayouts/slideLayout1594.xml"/><Relationship Id="rId12" Type="http://schemas.openxmlformats.org/officeDocument/2006/relationships/theme" Target="../theme/theme118.xml"/><Relationship Id="rId2" Type="http://schemas.openxmlformats.org/officeDocument/2006/relationships/slideLayout" Target="../slideLayouts/slideLayout1589.xml"/><Relationship Id="rId1" Type="http://schemas.openxmlformats.org/officeDocument/2006/relationships/slideLayout" Target="../slideLayouts/slideLayout1588.xml"/><Relationship Id="rId6" Type="http://schemas.openxmlformats.org/officeDocument/2006/relationships/slideLayout" Target="../slideLayouts/slideLayout1593.xml"/><Relationship Id="rId11" Type="http://schemas.openxmlformats.org/officeDocument/2006/relationships/slideLayout" Target="../slideLayouts/slideLayout1598.xml"/><Relationship Id="rId5" Type="http://schemas.openxmlformats.org/officeDocument/2006/relationships/slideLayout" Target="../slideLayouts/slideLayout1592.xml"/><Relationship Id="rId10" Type="http://schemas.openxmlformats.org/officeDocument/2006/relationships/slideLayout" Target="../slideLayouts/slideLayout1597.xml"/><Relationship Id="rId4" Type="http://schemas.openxmlformats.org/officeDocument/2006/relationships/slideLayout" Target="../slideLayouts/slideLayout1591.xml"/><Relationship Id="rId9" Type="http://schemas.openxmlformats.org/officeDocument/2006/relationships/slideLayout" Target="../slideLayouts/slideLayout1596.xml"/></Relationships>
</file>

<file path=ppt/slideMasters/_rels/slideMaster119.xml.rels><?xml version="1.0" encoding="UTF-8" standalone="yes"?>
<Relationships xmlns="http://schemas.openxmlformats.org/package/2006/relationships"><Relationship Id="rId8" Type="http://schemas.openxmlformats.org/officeDocument/2006/relationships/slideLayout" Target="../slideLayouts/slideLayout1606.xml"/><Relationship Id="rId3" Type="http://schemas.openxmlformats.org/officeDocument/2006/relationships/slideLayout" Target="../slideLayouts/slideLayout1601.xml"/><Relationship Id="rId7" Type="http://schemas.openxmlformats.org/officeDocument/2006/relationships/slideLayout" Target="../slideLayouts/slideLayout1605.xml"/><Relationship Id="rId12" Type="http://schemas.openxmlformats.org/officeDocument/2006/relationships/theme" Target="../theme/theme119.xml"/><Relationship Id="rId2" Type="http://schemas.openxmlformats.org/officeDocument/2006/relationships/slideLayout" Target="../slideLayouts/slideLayout1600.xml"/><Relationship Id="rId1" Type="http://schemas.openxmlformats.org/officeDocument/2006/relationships/slideLayout" Target="../slideLayouts/slideLayout1599.xml"/><Relationship Id="rId6" Type="http://schemas.openxmlformats.org/officeDocument/2006/relationships/slideLayout" Target="../slideLayouts/slideLayout1604.xml"/><Relationship Id="rId11" Type="http://schemas.openxmlformats.org/officeDocument/2006/relationships/slideLayout" Target="../slideLayouts/slideLayout1609.xml"/><Relationship Id="rId5" Type="http://schemas.openxmlformats.org/officeDocument/2006/relationships/slideLayout" Target="../slideLayouts/slideLayout1603.xml"/><Relationship Id="rId10" Type="http://schemas.openxmlformats.org/officeDocument/2006/relationships/slideLayout" Target="../slideLayouts/slideLayout1608.xml"/><Relationship Id="rId4" Type="http://schemas.openxmlformats.org/officeDocument/2006/relationships/slideLayout" Target="../slideLayouts/slideLayout1602.xml"/><Relationship Id="rId9" Type="http://schemas.openxmlformats.org/officeDocument/2006/relationships/slideLayout" Target="../slideLayouts/slideLayout16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slideLayout" Target="../slideLayouts/slideLayout170.xml"/><Relationship Id="rId18" Type="http://schemas.openxmlformats.org/officeDocument/2006/relationships/slideLayout" Target="../slideLayouts/slideLayout175.xml"/><Relationship Id="rId26" Type="http://schemas.openxmlformats.org/officeDocument/2006/relationships/slideLayout" Target="../slideLayouts/slideLayout183.xml"/><Relationship Id="rId3" Type="http://schemas.openxmlformats.org/officeDocument/2006/relationships/slideLayout" Target="../slideLayouts/slideLayout160.xml"/><Relationship Id="rId21" Type="http://schemas.openxmlformats.org/officeDocument/2006/relationships/slideLayout" Target="../slideLayouts/slideLayout178.xml"/><Relationship Id="rId34" Type="http://schemas.openxmlformats.org/officeDocument/2006/relationships/slideLayout" Target="../slideLayouts/slideLayout191.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17" Type="http://schemas.openxmlformats.org/officeDocument/2006/relationships/slideLayout" Target="../slideLayouts/slideLayout174.xml"/><Relationship Id="rId25" Type="http://schemas.openxmlformats.org/officeDocument/2006/relationships/slideLayout" Target="../slideLayouts/slideLayout182.xml"/><Relationship Id="rId33" Type="http://schemas.openxmlformats.org/officeDocument/2006/relationships/slideLayout" Target="../slideLayouts/slideLayout190.xml"/><Relationship Id="rId2" Type="http://schemas.openxmlformats.org/officeDocument/2006/relationships/slideLayout" Target="../slideLayouts/slideLayout159.xml"/><Relationship Id="rId16" Type="http://schemas.openxmlformats.org/officeDocument/2006/relationships/slideLayout" Target="../slideLayouts/slideLayout173.xml"/><Relationship Id="rId20" Type="http://schemas.openxmlformats.org/officeDocument/2006/relationships/slideLayout" Target="../slideLayouts/slideLayout177.xml"/><Relationship Id="rId29" Type="http://schemas.openxmlformats.org/officeDocument/2006/relationships/slideLayout" Target="../slideLayouts/slideLayout186.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24" Type="http://schemas.openxmlformats.org/officeDocument/2006/relationships/slideLayout" Target="../slideLayouts/slideLayout181.xml"/><Relationship Id="rId32" Type="http://schemas.openxmlformats.org/officeDocument/2006/relationships/slideLayout" Target="../slideLayouts/slideLayout189.xml"/><Relationship Id="rId5" Type="http://schemas.openxmlformats.org/officeDocument/2006/relationships/slideLayout" Target="../slideLayouts/slideLayout162.xml"/><Relationship Id="rId15" Type="http://schemas.openxmlformats.org/officeDocument/2006/relationships/slideLayout" Target="../slideLayouts/slideLayout172.xml"/><Relationship Id="rId23" Type="http://schemas.openxmlformats.org/officeDocument/2006/relationships/slideLayout" Target="../slideLayouts/slideLayout180.xml"/><Relationship Id="rId28" Type="http://schemas.openxmlformats.org/officeDocument/2006/relationships/slideLayout" Target="../slideLayouts/slideLayout185.xml"/><Relationship Id="rId36" Type="http://schemas.openxmlformats.org/officeDocument/2006/relationships/theme" Target="../theme/theme12.xml"/><Relationship Id="rId10" Type="http://schemas.openxmlformats.org/officeDocument/2006/relationships/slideLayout" Target="../slideLayouts/slideLayout167.xml"/><Relationship Id="rId19" Type="http://schemas.openxmlformats.org/officeDocument/2006/relationships/slideLayout" Target="../slideLayouts/slideLayout176.xml"/><Relationship Id="rId31" Type="http://schemas.openxmlformats.org/officeDocument/2006/relationships/slideLayout" Target="../slideLayouts/slideLayout188.xml"/><Relationship Id="rId4" Type="http://schemas.openxmlformats.org/officeDocument/2006/relationships/slideLayout" Target="../slideLayouts/slideLayout161.xml"/><Relationship Id="rId9" Type="http://schemas.openxmlformats.org/officeDocument/2006/relationships/slideLayout" Target="../slideLayouts/slideLayout166.xml"/><Relationship Id="rId14" Type="http://schemas.openxmlformats.org/officeDocument/2006/relationships/slideLayout" Target="../slideLayouts/slideLayout171.xml"/><Relationship Id="rId22" Type="http://schemas.openxmlformats.org/officeDocument/2006/relationships/slideLayout" Target="../slideLayouts/slideLayout179.xml"/><Relationship Id="rId27" Type="http://schemas.openxmlformats.org/officeDocument/2006/relationships/slideLayout" Target="../slideLayouts/slideLayout184.xml"/><Relationship Id="rId30" Type="http://schemas.openxmlformats.org/officeDocument/2006/relationships/slideLayout" Target="../slideLayouts/slideLayout187.xml"/><Relationship Id="rId35" Type="http://schemas.openxmlformats.org/officeDocument/2006/relationships/slideLayout" Target="../slideLayouts/slideLayout192.xml"/></Relationships>
</file>

<file path=ppt/slideMasters/_rels/slideMaster120.xml.rels><?xml version="1.0" encoding="UTF-8" standalone="yes"?>
<Relationships xmlns="http://schemas.openxmlformats.org/package/2006/relationships"><Relationship Id="rId8" Type="http://schemas.openxmlformats.org/officeDocument/2006/relationships/slideLayout" Target="../slideLayouts/slideLayout1617.xml"/><Relationship Id="rId3" Type="http://schemas.openxmlformats.org/officeDocument/2006/relationships/slideLayout" Target="../slideLayouts/slideLayout1612.xml"/><Relationship Id="rId7" Type="http://schemas.openxmlformats.org/officeDocument/2006/relationships/slideLayout" Target="../slideLayouts/slideLayout1616.xml"/><Relationship Id="rId12" Type="http://schemas.openxmlformats.org/officeDocument/2006/relationships/theme" Target="../theme/theme120.xml"/><Relationship Id="rId2" Type="http://schemas.openxmlformats.org/officeDocument/2006/relationships/slideLayout" Target="../slideLayouts/slideLayout1611.xml"/><Relationship Id="rId1" Type="http://schemas.openxmlformats.org/officeDocument/2006/relationships/slideLayout" Target="../slideLayouts/slideLayout1610.xml"/><Relationship Id="rId6" Type="http://schemas.openxmlformats.org/officeDocument/2006/relationships/slideLayout" Target="../slideLayouts/slideLayout1615.xml"/><Relationship Id="rId11" Type="http://schemas.openxmlformats.org/officeDocument/2006/relationships/slideLayout" Target="../slideLayouts/slideLayout1620.xml"/><Relationship Id="rId5" Type="http://schemas.openxmlformats.org/officeDocument/2006/relationships/slideLayout" Target="../slideLayouts/slideLayout1614.xml"/><Relationship Id="rId10" Type="http://schemas.openxmlformats.org/officeDocument/2006/relationships/slideLayout" Target="../slideLayouts/slideLayout1619.xml"/><Relationship Id="rId4" Type="http://schemas.openxmlformats.org/officeDocument/2006/relationships/slideLayout" Target="../slideLayouts/slideLayout1613.xml"/><Relationship Id="rId9" Type="http://schemas.openxmlformats.org/officeDocument/2006/relationships/slideLayout" Target="../slideLayouts/slideLayout1618.xml"/></Relationships>
</file>

<file path=ppt/slideMasters/_rels/slideMaster121.xml.rels><?xml version="1.0" encoding="UTF-8" standalone="yes"?>
<Relationships xmlns="http://schemas.openxmlformats.org/package/2006/relationships"><Relationship Id="rId8" Type="http://schemas.openxmlformats.org/officeDocument/2006/relationships/slideLayout" Target="../slideLayouts/slideLayout1628.xml"/><Relationship Id="rId3" Type="http://schemas.openxmlformats.org/officeDocument/2006/relationships/slideLayout" Target="../slideLayouts/slideLayout1623.xml"/><Relationship Id="rId7" Type="http://schemas.openxmlformats.org/officeDocument/2006/relationships/slideLayout" Target="../slideLayouts/slideLayout1627.xml"/><Relationship Id="rId12" Type="http://schemas.openxmlformats.org/officeDocument/2006/relationships/theme" Target="../theme/theme121.xml"/><Relationship Id="rId2" Type="http://schemas.openxmlformats.org/officeDocument/2006/relationships/slideLayout" Target="../slideLayouts/slideLayout1622.xml"/><Relationship Id="rId1" Type="http://schemas.openxmlformats.org/officeDocument/2006/relationships/slideLayout" Target="../slideLayouts/slideLayout1621.xml"/><Relationship Id="rId6" Type="http://schemas.openxmlformats.org/officeDocument/2006/relationships/slideLayout" Target="../slideLayouts/slideLayout1626.xml"/><Relationship Id="rId11" Type="http://schemas.openxmlformats.org/officeDocument/2006/relationships/slideLayout" Target="../slideLayouts/slideLayout1631.xml"/><Relationship Id="rId5" Type="http://schemas.openxmlformats.org/officeDocument/2006/relationships/slideLayout" Target="../slideLayouts/slideLayout1625.xml"/><Relationship Id="rId10" Type="http://schemas.openxmlformats.org/officeDocument/2006/relationships/slideLayout" Target="../slideLayouts/slideLayout1630.xml"/><Relationship Id="rId4" Type="http://schemas.openxmlformats.org/officeDocument/2006/relationships/slideLayout" Target="../slideLayouts/slideLayout1624.xml"/><Relationship Id="rId9" Type="http://schemas.openxmlformats.org/officeDocument/2006/relationships/slideLayout" Target="../slideLayouts/slideLayout1629.xml"/></Relationships>
</file>

<file path=ppt/slideMasters/_rels/slideMaster122.xml.rels><?xml version="1.0" encoding="UTF-8" standalone="yes"?>
<Relationships xmlns="http://schemas.openxmlformats.org/package/2006/relationships"><Relationship Id="rId8" Type="http://schemas.openxmlformats.org/officeDocument/2006/relationships/slideLayout" Target="../slideLayouts/slideLayout1639.xml"/><Relationship Id="rId3" Type="http://schemas.openxmlformats.org/officeDocument/2006/relationships/slideLayout" Target="../slideLayouts/slideLayout1634.xml"/><Relationship Id="rId7" Type="http://schemas.openxmlformats.org/officeDocument/2006/relationships/slideLayout" Target="../slideLayouts/slideLayout1638.xml"/><Relationship Id="rId12" Type="http://schemas.openxmlformats.org/officeDocument/2006/relationships/theme" Target="../theme/theme122.xml"/><Relationship Id="rId2" Type="http://schemas.openxmlformats.org/officeDocument/2006/relationships/slideLayout" Target="../slideLayouts/slideLayout1633.xml"/><Relationship Id="rId1" Type="http://schemas.openxmlformats.org/officeDocument/2006/relationships/slideLayout" Target="../slideLayouts/slideLayout1632.xml"/><Relationship Id="rId6" Type="http://schemas.openxmlformats.org/officeDocument/2006/relationships/slideLayout" Target="../slideLayouts/slideLayout1637.xml"/><Relationship Id="rId11" Type="http://schemas.openxmlformats.org/officeDocument/2006/relationships/slideLayout" Target="../slideLayouts/slideLayout1642.xml"/><Relationship Id="rId5" Type="http://schemas.openxmlformats.org/officeDocument/2006/relationships/slideLayout" Target="../slideLayouts/slideLayout1636.xml"/><Relationship Id="rId10" Type="http://schemas.openxmlformats.org/officeDocument/2006/relationships/slideLayout" Target="../slideLayouts/slideLayout1641.xml"/><Relationship Id="rId4" Type="http://schemas.openxmlformats.org/officeDocument/2006/relationships/slideLayout" Target="../slideLayouts/slideLayout1635.xml"/><Relationship Id="rId9" Type="http://schemas.openxmlformats.org/officeDocument/2006/relationships/slideLayout" Target="../slideLayouts/slideLayout1640.xml"/></Relationships>
</file>

<file path=ppt/slideMasters/_rels/slideMaster123.xml.rels><?xml version="1.0" encoding="UTF-8" standalone="yes"?>
<Relationships xmlns="http://schemas.openxmlformats.org/package/2006/relationships"><Relationship Id="rId8" Type="http://schemas.openxmlformats.org/officeDocument/2006/relationships/slideLayout" Target="../slideLayouts/slideLayout1650.xml"/><Relationship Id="rId3" Type="http://schemas.openxmlformats.org/officeDocument/2006/relationships/slideLayout" Target="../slideLayouts/slideLayout1645.xml"/><Relationship Id="rId7" Type="http://schemas.openxmlformats.org/officeDocument/2006/relationships/slideLayout" Target="../slideLayouts/slideLayout1649.xml"/><Relationship Id="rId12" Type="http://schemas.openxmlformats.org/officeDocument/2006/relationships/theme" Target="../theme/theme123.xml"/><Relationship Id="rId2" Type="http://schemas.openxmlformats.org/officeDocument/2006/relationships/slideLayout" Target="../slideLayouts/slideLayout1644.xml"/><Relationship Id="rId1" Type="http://schemas.openxmlformats.org/officeDocument/2006/relationships/slideLayout" Target="../slideLayouts/slideLayout1643.xml"/><Relationship Id="rId6" Type="http://schemas.openxmlformats.org/officeDocument/2006/relationships/slideLayout" Target="../slideLayouts/slideLayout1648.xml"/><Relationship Id="rId11" Type="http://schemas.openxmlformats.org/officeDocument/2006/relationships/slideLayout" Target="../slideLayouts/slideLayout1653.xml"/><Relationship Id="rId5" Type="http://schemas.openxmlformats.org/officeDocument/2006/relationships/slideLayout" Target="../slideLayouts/slideLayout1647.xml"/><Relationship Id="rId10" Type="http://schemas.openxmlformats.org/officeDocument/2006/relationships/slideLayout" Target="../slideLayouts/slideLayout1652.xml"/><Relationship Id="rId4" Type="http://schemas.openxmlformats.org/officeDocument/2006/relationships/slideLayout" Target="../slideLayouts/slideLayout1646.xml"/><Relationship Id="rId9" Type="http://schemas.openxmlformats.org/officeDocument/2006/relationships/slideLayout" Target="../slideLayouts/slideLayout1651.xml"/></Relationships>
</file>

<file path=ppt/slideMasters/_rels/slideMaster124.xml.rels><?xml version="1.0" encoding="UTF-8" standalone="yes"?>
<Relationships xmlns="http://schemas.openxmlformats.org/package/2006/relationships"><Relationship Id="rId8" Type="http://schemas.openxmlformats.org/officeDocument/2006/relationships/slideLayout" Target="../slideLayouts/slideLayout1661.xml"/><Relationship Id="rId13" Type="http://schemas.openxmlformats.org/officeDocument/2006/relationships/slideLayout" Target="../slideLayouts/slideLayout1666.xml"/><Relationship Id="rId18" Type="http://schemas.openxmlformats.org/officeDocument/2006/relationships/slideLayout" Target="../slideLayouts/slideLayout1671.xml"/><Relationship Id="rId3" Type="http://schemas.openxmlformats.org/officeDocument/2006/relationships/slideLayout" Target="../slideLayouts/slideLayout1656.xml"/><Relationship Id="rId21" Type="http://schemas.openxmlformats.org/officeDocument/2006/relationships/slideLayout" Target="../slideLayouts/slideLayout1674.xml"/><Relationship Id="rId7" Type="http://schemas.openxmlformats.org/officeDocument/2006/relationships/slideLayout" Target="../slideLayouts/slideLayout1660.xml"/><Relationship Id="rId12" Type="http://schemas.openxmlformats.org/officeDocument/2006/relationships/slideLayout" Target="../slideLayouts/slideLayout1665.xml"/><Relationship Id="rId17" Type="http://schemas.openxmlformats.org/officeDocument/2006/relationships/slideLayout" Target="../slideLayouts/slideLayout1670.xml"/><Relationship Id="rId25" Type="http://schemas.openxmlformats.org/officeDocument/2006/relationships/image" Target="../media/image5.png"/><Relationship Id="rId2" Type="http://schemas.openxmlformats.org/officeDocument/2006/relationships/slideLayout" Target="../slideLayouts/slideLayout1655.xml"/><Relationship Id="rId16" Type="http://schemas.openxmlformats.org/officeDocument/2006/relationships/slideLayout" Target="../slideLayouts/slideLayout1669.xml"/><Relationship Id="rId20" Type="http://schemas.openxmlformats.org/officeDocument/2006/relationships/slideLayout" Target="../slideLayouts/slideLayout1673.xml"/><Relationship Id="rId1" Type="http://schemas.openxmlformats.org/officeDocument/2006/relationships/slideLayout" Target="../slideLayouts/slideLayout1654.xml"/><Relationship Id="rId6" Type="http://schemas.openxmlformats.org/officeDocument/2006/relationships/slideLayout" Target="../slideLayouts/slideLayout1659.xml"/><Relationship Id="rId11" Type="http://schemas.openxmlformats.org/officeDocument/2006/relationships/slideLayout" Target="../slideLayouts/slideLayout1664.xml"/><Relationship Id="rId24" Type="http://schemas.openxmlformats.org/officeDocument/2006/relationships/theme" Target="../theme/theme124.xml"/><Relationship Id="rId5" Type="http://schemas.openxmlformats.org/officeDocument/2006/relationships/slideLayout" Target="../slideLayouts/slideLayout1658.xml"/><Relationship Id="rId15" Type="http://schemas.openxmlformats.org/officeDocument/2006/relationships/slideLayout" Target="../slideLayouts/slideLayout1668.xml"/><Relationship Id="rId23" Type="http://schemas.openxmlformats.org/officeDocument/2006/relationships/slideLayout" Target="../slideLayouts/slideLayout1676.xml"/><Relationship Id="rId10" Type="http://schemas.openxmlformats.org/officeDocument/2006/relationships/slideLayout" Target="../slideLayouts/slideLayout1663.xml"/><Relationship Id="rId19" Type="http://schemas.openxmlformats.org/officeDocument/2006/relationships/slideLayout" Target="../slideLayouts/slideLayout1672.xml"/><Relationship Id="rId4" Type="http://schemas.openxmlformats.org/officeDocument/2006/relationships/slideLayout" Target="../slideLayouts/slideLayout1657.xml"/><Relationship Id="rId9" Type="http://schemas.openxmlformats.org/officeDocument/2006/relationships/slideLayout" Target="../slideLayouts/slideLayout1662.xml"/><Relationship Id="rId14" Type="http://schemas.openxmlformats.org/officeDocument/2006/relationships/slideLayout" Target="../slideLayouts/slideLayout1667.xml"/><Relationship Id="rId22" Type="http://schemas.openxmlformats.org/officeDocument/2006/relationships/slideLayout" Target="../slideLayouts/slideLayout1675.xml"/></Relationships>
</file>

<file path=ppt/slideMasters/_rels/slideMaster125.xml.rels><?xml version="1.0" encoding="UTF-8" standalone="yes"?>
<Relationships xmlns="http://schemas.openxmlformats.org/package/2006/relationships"><Relationship Id="rId8" Type="http://schemas.openxmlformats.org/officeDocument/2006/relationships/slideLayout" Target="../slideLayouts/slideLayout1684.xml"/><Relationship Id="rId3" Type="http://schemas.openxmlformats.org/officeDocument/2006/relationships/slideLayout" Target="../slideLayouts/slideLayout1679.xml"/><Relationship Id="rId7" Type="http://schemas.openxmlformats.org/officeDocument/2006/relationships/slideLayout" Target="../slideLayouts/slideLayout1683.xml"/><Relationship Id="rId12" Type="http://schemas.openxmlformats.org/officeDocument/2006/relationships/theme" Target="../theme/theme125.xml"/><Relationship Id="rId2" Type="http://schemas.openxmlformats.org/officeDocument/2006/relationships/slideLayout" Target="../slideLayouts/slideLayout1678.xml"/><Relationship Id="rId1" Type="http://schemas.openxmlformats.org/officeDocument/2006/relationships/slideLayout" Target="../slideLayouts/slideLayout1677.xml"/><Relationship Id="rId6" Type="http://schemas.openxmlformats.org/officeDocument/2006/relationships/slideLayout" Target="../slideLayouts/slideLayout1682.xml"/><Relationship Id="rId11" Type="http://schemas.openxmlformats.org/officeDocument/2006/relationships/slideLayout" Target="../slideLayouts/slideLayout1687.xml"/><Relationship Id="rId5" Type="http://schemas.openxmlformats.org/officeDocument/2006/relationships/slideLayout" Target="../slideLayouts/slideLayout1681.xml"/><Relationship Id="rId10" Type="http://schemas.openxmlformats.org/officeDocument/2006/relationships/slideLayout" Target="../slideLayouts/slideLayout1686.xml"/><Relationship Id="rId4" Type="http://schemas.openxmlformats.org/officeDocument/2006/relationships/slideLayout" Target="../slideLayouts/slideLayout1680.xml"/><Relationship Id="rId9" Type="http://schemas.openxmlformats.org/officeDocument/2006/relationships/slideLayout" Target="../slideLayouts/slideLayout1685.xml"/></Relationships>
</file>

<file path=ppt/slideMasters/_rels/slideMaster126.xml.rels><?xml version="1.0" encoding="UTF-8" standalone="yes"?>
<Relationships xmlns="http://schemas.openxmlformats.org/package/2006/relationships"><Relationship Id="rId8" Type="http://schemas.openxmlformats.org/officeDocument/2006/relationships/slideLayout" Target="../slideLayouts/slideLayout1695.xml"/><Relationship Id="rId3" Type="http://schemas.openxmlformats.org/officeDocument/2006/relationships/slideLayout" Target="../slideLayouts/slideLayout1690.xml"/><Relationship Id="rId7" Type="http://schemas.openxmlformats.org/officeDocument/2006/relationships/slideLayout" Target="../slideLayouts/slideLayout1694.xml"/><Relationship Id="rId12" Type="http://schemas.openxmlformats.org/officeDocument/2006/relationships/theme" Target="../theme/theme126.xml"/><Relationship Id="rId2" Type="http://schemas.openxmlformats.org/officeDocument/2006/relationships/slideLayout" Target="../slideLayouts/slideLayout1689.xml"/><Relationship Id="rId1" Type="http://schemas.openxmlformats.org/officeDocument/2006/relationships/slideLayout" Target="../slideLayouts/slideLayout1688.xml"/><Relationship Id="rId6" Type="http://schemas.openxmlformats.org/officeDocument/2006/relationships/slideLayout" Target="../slideLayouts/slideLayout1693.xml"/><Relationship Id="rId11" Type="http://schemas.openxmlformats.org/officeDocument/2006/relationships/slideLayout" Target="../slideLayouts/slideLayout1698.xml"/><Relationship Id="rId5" Type="http://schemas.openxmlformats.org/officeDocument/2006/relationships/slideLayout" Target="../slideLayouts/slideLayout1692.xml"/><Relationship Id="rId10" Type="http://schemas.openxmlformats.org/officeDocument/2006/relationships/slideLayout" Target="../slideLayouts/slideLayout1697.xml"/><Relationship Id="rId4" Type="http://schemas.openxmlformats.org/officeDocument/2006/relationships/slideLayout" Target="../slideLayouts/slideLayout1691.xml"/><Relationship Id="rId9" Type="http://schemas.openxmlformats.org/officeDocument/2006/relationships/slideLayout" Target="../slideLayouts/slideLayout1696.xml"/></Relationships>
</file>

<file path=ppt/slideMasters/_rels/slideMaster127.xml.rels><?xml version="1.0" encoding="UTF-8" standalone="yes"?>
<Relationships xmlns="http://schemas.openxmlformats.org/package/2006/relationships"><Relationship Id="rId8" Type="http://schemas.openxmlformats.org/officeDocument/2006/relationships/slideLayout" Target="../slideLayouts/slideLayout1706.xml"/><Relationship Id="rId3" Type="http://schemas.openxmlformats.org/officeDocument/2006/relationships/slideLayout" Target="../slideLayouts/slideLayout1701.xml"/><Relationship Id="rId7" Type="http://schemas.openxmlformats.org/officeDocument/2006/relationships/slideLayout" Target="../slideLayouts/slideLayout1705.xml"/><Relationship Id="rId12" Type="http://schemas.openxmlformats.org/officeDocument/2006/relationships/theme" Target="../theme/theme127.xml"/><Relationship Id="rId2" Type="http://schemas.openxmlformats.org/officeDocument/2006/relationships/slideLayout" Target="../slideLayouts/slideLayout1700.xml"/><Relationship Id="rId1" Type="http://schemas.openxmlformats.org/officeDocument/2006/relationships/slideLayout" Target="../slideLayouts/slideLayout1699.xml"/><Relationship Id="rId6" Type="http://schemas.openxmlformats.org/officeDocument/2006/relationships/slideLayout" Target="../slideLayouts/slideLayout1704.xml"/><Relationship Id="rId11" Type="http://schemas.openxmlformats.org/officeDocument/2006/relationships/slideLayout" Target="../slideLayouts/slideLayout1709.xml"/><Relationship Id="rId5" Type="http://schemas.openxmlformats.org/officeDocument/2006/relationships/slideLayout" Target="../slideLayouts/slideLayout1703.xml"/><Relationship Id="rId10" Type="http://schemas.openxmlformats.org/officeDocument/2006/relationships/slideLayout" Target="../slideLayouts/slideLayout1708.xml"/><Relationship Id="rId4" Type="http://schemas.openxmlformats.org/officeDocument/2006/relationships/slideLayout" Target="../slideLayouts/slideLayout1702.xml"/><Relationship Id="rId9" Type="http://schemas.openxmlformats.org/officeDocument/2006/relationships/slideLayout" Target="../slideLayouts/slideLayout1707.xml"/></Relationships>
</file>

<file path=ppt/slideMasters/_rels/slideMaster128.xml.rels><?xml version="1.0" encoding="UTF-8" standalone="yes"?>
<Relationships xmlns="http://schemas.openxmlformats.org/package/2006/relationships"><Relationship Id="rId8" Type="http://schemas.openxmlformats.org/officeDocument/2006/relationships/slideLayout" Target="../slideLayouts/slideLayout1717.xml"/><Relationship Id="rId3" Type="http://schemas.openxmlformats.org/officeDocument/2006/relationships/slideLayout" Target="../slideLayouts/slideLayout1712.xml"/><Relationship Id="rId7" Type="http://schemas.openxmlformats.org/officeDocument/2006/relationships/slideLayout" Target="../slideLayouts/slideLayout1716.xml"/><Relationship Id="rId12" Type="http://schemas.openxmlformats.org/officeDocument/2006/relationships/theme" Target="../theme/theme128.xml"/><Relationship Id="rId2" Type="http://schemas.openxmlformats.org/officeDocument/2006/relationships/slideLayout" Target="../slideLayouts/slideLayout1711.xml"/><Relationship Id="rId1" Type="http://schemas.openxmlformats.org/officeDocument/2006/relationships/slideLayout" Target="../slideLayouts/slideLayout1710.xml"/><Relationship Id="rId6" Type="http://schemas.openxmlformats.org/officeDocument/2006/relationships/slideLayout" Target="../slideLayouts/slideLayout1715.xml"/><Relationship Id="rId11" Type="http://schemas.openxmlformats.org/officeDocument/2006/relationships/slideLayout" Target="../slideLayouts/slideLayout1720.xml"/><Relationship Id="rId5" Type="http://schemas.openxmlformats.org/officeDocument/2006/relationships/slideLayout" Target="../slideLayouts/slideLayout1714.xml"/><Relationship Id="rId10" Type="http://schemas.openxmlformats.org/officeDocument/2006/relationships/slideLayout" Target="../slideLayouts/slideLayout1719.xml"/><Relationship Id="rId4" Type="http://schemas.openxmlformats.org/officeDocument/2006/relationships/slideLayout" Target="../slideLayouts/slideLayout1713.xml"/><Relationship Id="rId9" Type="http://schemas.openxmlformats.org/officeDocument/2006/relationships/slideLayout" Target="../slideLayouts/slideLayout17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00.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3.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11.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theme" Target="../theme/theme14.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22.xml"/><Relationship Id="rId3" Type="http://schemas.openxmlformats.org/officeDocument/2006/relationships/slideLayout" Target="../slideLayouts/slideLayout217.xml"/><Relationship Id="rId7" Type="http://schemas.openxmlformats.org/officeDocument/2006/relationships/slideLayout" Target="../slideLayouts/slideLayout221.xml"/><Relationship Id="rId12" Type="http://schemas.openxmlformats.org/officeDocument/2006/relationships/theme" Target="../theme/theme15.xml"/><Relationship Id="rId2" Type="http://schemas.openxmlformats.org/officeDocument/2006/relationships/slideLayout" Target="../slideLayouts/slideLayout216.xml"/><Relationship Id="rId1" Type="http://schemas.openxmlformats.org/officeDocument/2006/relationships/slideLayout" Target="../slideLayouts/slideLayout215.xml"/><Relationship Id="rId6" Type="http://schemas.openxmlformats.org/officeDocument/2006/relationships/slideLayout" Target="../slideLayouts/slideLayout220.xml"/><Relationship Id="rId11" Type="http://schemas.openxmlformats.org/officeDocument/2006/relationships/slideLayout" Target="../slideLayouts/slideLayout225.xml"/><Relationship Id="rId5" Type="http://schemas.openxmlformats.org/officeDocument/2006/relationships/slideLayout" Target="../slideLayouts/slideLayout219.xml"/><Relationship Id="rId10" Type="http://schemas.openxmlformats.org/officeDocument/2006/relationships/slideLayout" Target="../slideLayouts/slideLayout224.xml"/><Relationship Id="rId4" Type="http://schemas.openxmlformats.org/officeDocument/2006/relationships/slideLayout" Target="../slideLayouts/slideLayout218.xml"/><Relationship Id="rId9" Type="http://schemas.openxmlformats.org/officeDocument/2006/relationships/slideLayout" Target="../slideLayouts/slideLayout22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3.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16.xml"/><Relationship Id="rId2" Type="http://schemas.openxmlformats.org/officeDocument/2006/relationships/slideLayout" Target="../slideLayouts/slideLayout227.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4.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17.xml"/><Relationship Id="rId2" Type="http://schemas.openxmlformats.org/officeDocument/2006/relationships/slideLayout" Target="../slideLayouts/slideLayout238.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55.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theme" Target="../theme/theme18.xml"/><Relationship Id="rId2" Type="http://schemas.openxmlformats.org/officeDocument/2006/relationships/slideLayout" Target="../slideLayouts/slideLayout249.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6.xml"/><Relationship Id="rId3" Type="http://schemas.openxmlformats.org/officeDocument/2006/relationships/slideLayout" Target="../slideLayouts/slideLayout261.xml"/><Relationship Id="rId7" Type="http://schemas.openxmlformats.org/officeDocument/2006/relationships/slideLayout" Target="../slideLayouts/slideLayout265.xml"/><Relationship Id="rId12" Type="http://schemas.openxmlformats.org/officeDocument/2006/relationships/theme" Target="../theme/theme19.xml"/><Relationship Id="rId2" Type="http://schemas.openxmlformats.org/officeDocument/2006/relationships/slideLayout" Target="../slideLayouts/slideLayout260.xml"/><Relationship Id="rId1" Type="http://schemas.openxmlformats.org/officeDocument/2006/relationships/slideLayout" Target="../slideLayouts/slideLayout259.xml"/><Relationship Id="rId6" Type="http://schemas.openxmlformats.org/officeDocument/2006/relationships/slideLayout" Target="../slideLayouts/slideLayout264.xml"/><Relationship Id="rId11" Type="http://schemas.openxmlformats.org/officeDocument/2006/relationships/slideLayout" Target="../slideLayouts/slideLayout269.xml"/><Relationship Id="rId5" Type="http://schemas.openxmlformats.org/officeDocument/2006/relationships/slideLayout" Target="../slideLayouts/slideLayout263.xml"/><Relationship Id="rId10" Type="http://schemas.openxmlformats.org/officeDocument/2006/relationships/slideLayout" Target="../slideLayouts/slideLayout268.xml"/><Relationship Id="rId4" Type="http://schemas.openxmlformats.org/officeDocument/2006/relationships/slideLayout" Target="../slideLayouts/slideLayout262.xml"/><Relationship Id="rId9" Type="http://schemas.openxmlformats.org/officeDocument/2006/relationships/slideLayout" Target="../slideLayouts/slideLayout2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image" Target="../media/image3.jp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77.xml"/><Relationship Id="rId3" Type="http://schemas.openxmlformats.org/officeDocument/2006/relationships/slideLayout" Target="../slideLayouts/slideLayout272.xml"/><Relationship Id="rId7" Type="http://schemas.openxmlformats.org/officeDocument/2006/relationships/slideLayout" Target="../slideLayouts/slideLayout276.xml"/><Relationship Id="rId12" Type="http://schemas.openxmlformats.org/officeDocument/2006/relationships/theme" Target="../theme/theme20.xml"/><Relationship Id="rId2" Type="http://schemas.openxmlformats.org/officeDocument/2006/relationships/slideLayout" Target="../slideLayouts/slideLayout271.xml"/><Relationship Id="rId1" Type="http://schemas.openxmlformats.org/officeDocument/2006/relationships/slideLayout" Target="../slideLayouts/slideLayout270.xml"/><Relationship Id="rId6" Type="http://schemas.openxmlformats.org/officeDocument/2006/relationships/slideLayout" Target="../slideLayouts/slideLayout275.xml"/><Relationship Id="rId11" Type="http://schemas.openxmlformats.org/officeDocument/2006/relationships/slideLayout" Target="../slideLayouts/slideLayout280.xml"/><Relationship Id="rId5" Type="http://schemas.openxmlformats.org/officeDocument/2006/relationships/slideLayout" Target="../slideLayouts/slideLayout274.xml"/><Relationship Id="rId10" Type="http://schemas.openxmlformats.org/officeDocument/2006/relationships/slideLayout" Target="../slideLayouts/slideLayout279.xml"/><Relationship Id="rId4" Type="http://schemas.openxmlformats.org/officeDocument/2006/relationships/slideLayout" Target="../slideLayouts/slideLayout273.xml"/><Relationship Id="rId9" Type="http://schemas.openxmlformats.org/officeDocument/2006/relationships/slideLayout" Target="../slideLayouts/slideLayout27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slideLayout" Target="../slideLayouts/slideLayout293.xml"/><Relationship Id="rId18" Type="http://schemas.openxmlformats.org/officeDocument/2006/relationships/slideLayout" Target="../slideLayouts/slideLayout298.xml"/><Relationship Id="rId26" Type="http://schemas.openxmlformats.org/officeDocument/2006/relationships/slideLayout" Target="../slideLayouts/slideLayout306.xml"/><Relationship Id="rId3" Type="http://schemas.openxmlformats.org/officeDocument/2006/relationships/slideLayout" Target="../slideLayouts/slideLayout283.xml"/><Relationship Id="rId21" Type="http://schemas.openxmlformats.org/officeDocument/2006/relationships/slideLayout" Target="../slideLayouts/slideLayout301.xml"/><Relationship Id="rId34" Type="http://schemas.openxmlformats.org/officeDocument/2006/relationships/slideLayout" Target="../slideLayouts/slideLayout314.xml"/><Relationship Id="rId7" Type="http://schemas.openxmlformats.org/officeDocument/2006/relationships/slideLayout" Target="../slideLayouts/slideLayout287.xml"/><Relationship Id="rId12" Type="http://schemas.openxmlformats.org/officeDocument/2006/relationships/slideLayout" Target="../slideLayouts/slideLayout292.xml"/><Relationship Id="rId17" Type="http://schemas.openxmlformats.org/officeDocument/2006/relationships/slideLayout" Target="../slideLayouts/slideLayout297.xml"/><Relationship Id="rId25" Type="http://schemas.openxmlformats.org/officeDocument/2006/relationships/slideLayout" Target="../slideLayouts/slideLayout305.xml"/><Relationship Id="rId33" Type="http://schemas.openxmlformats.org/officeDocument/2006/relationships/slideLayout" Target="../slideLayouts/slideLayout313.xml"/><Relationship Id="rId2" Type="http://schemas.openxmlformats.org/officeDocument/2006/relationships/slideLayout" Target="../slideLayouts/slideLayout282.xml"/><Relationship Id="rId16" Type="http://schemas.openxmlformats.org/officeDocument/2006/relationships/slideLayout" Target="../slideLayouts/slideLayout296.xml"/><Relationship Id="rId20" Type="http://schemas.openxmlformats.org/officeDocument/2006/relationships/slideLayout" Target="../slideLayouts/slideLayout300.xml"/><Relationship Id="rId29" Type="http://schemas.openxmlformats.org/officeDocument/2006/relationships/slideLayout" Target="../slideLayouts/slideLayout309.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slideLayout" Target="../slideLayouts/slideLayout291.xml"/><Relationship Id="rId24" Type="http://schemas.openxmlformats.org/officeDocument/2006/relationships/slideLayout" Target="../slideLayouts/slideLayout304.xml"/><Relationship Id="rId32" Type="http://schemas.openxmlformats.org/officeDocument/2006/relationships/slideLayout" Target="../slideLayouts/slideLayout312.xml"/><Relationship Id="rId5" Type="http://schemas.openxmlformats.org/officeDocument/2006/relationships/slideLayout" Target="../slideLayouts/slideLayout285.xml"/><Relationship Id="rId15" Type="http://schemas.openxmlformats.org/officeDocument/2006/relationships/slideLayout" Target="../slideLayouts/slideLayout295.xml"/><Relationship Id="rId23" Type="http://schemas.openxmlformats.org/officeDocument/2006/relationships/slideLayout" Target="../slideLayouts/slideLayout303.xml"/><Relationship Id="rId28" Type="http://schemas.openxmlformats.org/officeDocument/2006/relationships/slideLayout" Target="../slideLayouts/slideLayout308.xml"/><Relationship Id="rId36" Type="http://schemas.openxmlformats.org/officeDocument/2006/relationships/theme" Target="../theme/theme21.xml"/><Relationship Id="rId10" Type="http://schemas.openxmlformats.org/officeDocument/2006/relationships/slideLayout" Target="../slideLayouts/slideLayout290.xml"/><Relationship Id="rId19" Type="http://schemas.openxmlformats.org/officeDocument/2006/relationships/slideLayout" Target="../slideLayouts/slideLayout299.xml"/><Relationship Id="rId31" Type="http://schemas.openxmlformats.org/officeDocument/2006/relationships/slideLayout" Target="../slideLayouts/slideLayout311.xml"/><Relationship Id="rId4" Type="http://schemas.openxmlformats.org/officeDocument/2006/relationships/slideLayout" Target="../slideLayouts/slideLayout284.xml"/><Relationship Id="rId9" Type="http://schemas.openxmlformats.org/officeDocument/2006/relationships/slideLayout" Target="../slideLayouts/slideLayout289.xml"/><Relationship Id="rId14" Type="http://schemas.openxmlformats.org/officeDocument/2006/relationships/slideLayout" Target="../slideLayouts/slideLayout294.xml"/><Relationship Id="rId22" Type="http://schemas.openxmlformats.org/officeDocument/2006/relationships/slideLayout" Target="../slideLayouts/slideLayout302.xml"/><Relationship Id="rId27" Type="http://schemas.openxmlformats.org/officeDocument/2006/relationships/slideLayout" Target="../slideLayouts/slideLayout307.xml"/><Relationship Id="rId30" Type="http://schemas.openxmlformats.org/officeDocument/2006/relationships/slideLayout" Target="../slideLayouts/slideLayout310.xml"/><Relationship Id="rId35" Type="http://schemas.openxmlformats.org/officeDocument/2006/relationships/slideLayout" Target="../slideLayouts/slideLayout31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3.xml"/><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theme" Target="../theme/theme22.xml"/><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4.xml"/><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theme" Target="../theme/theme23.xml"/><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45.xml"/><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theme" Target="../theme/theme24.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56.xml"/><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25.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67.xml"/><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theme" Target="../theme/theme26.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78.xml"/><Relationship Id="rId3" Type="http://schemas.openxmlformats.org/officeDocument/2006/relationships/slideLayout" Target="../slideLayouts/slideLayout373.xml"/><Relationship Id="rId7" Type="http://schemas.openxmlformats.org/officeDocument/2006/relationships/slideLayout" Target="../slideLayouts/slideLayout377.xml"/><Relationship Id="rId12" Type="http://schemas.openxmlformats.org/officeDocument/2006/relationships/theme" Target="../theme/theme27.xml"/><Relationship Id="rId2" Type="http://schemas.openxmlformats.org/officeDocument/2006/relationships/slideLayout" Target="../slideLayouts/slideLayout372.xml"/><Relationship Id="rId1" Type="http://schemas.openxmlformats.org/officeDocument/2006/relationships/slideLayout" Target="../slideLayouts/slideLayout371.xml"/><Relationship Id="rId6" Type="http://schemas.openxmlformats.org/officeDocument/2006/relationships/slideLayout" Target="../slideLayouts/slideLayout376.xml"/><Relationship Id="rId11" Type="http://schemas.openxmlformats.org/officeDocument/2006/relationships/slideLayout" Target="../slideLayouts/slideLayout381.xml"/><Relationship Id="rId5" Type="http://schemas.openxmlformats.org/officeDocument/2006/relationships/slideLayout" Target="../slideLayouts/slideLayout375.xml"/><Relationship Id="rId10" Type="http://schemas.openxmlformats.org/officeDocument/2006/relationships/slideLayout" Target="../slideLayouts/slideLayout380.xml"/><Relationship Id="rId4" Type="http://schemas.openxmlformats.org/officeDocument/2006/relationships/slideLayout" Target="../slideLayouts/slideLayout374.xml"/><Relationship Id="rId9" Type="http://schemas.openxmlformats.org/officeDocument/2006/relationships/slideLayout" Target="../slideLayouts/slideLayout37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89.xml"/><Relationship Id="rId13" Type="http://schemas.openxmlformats.org/officeDocument/2006/relationships/slideLayout" Target="../slideLayouts/slideLayout394.xml"/><Relationship Id="rId18" Type="http://schemas.openxmlformats.org/officeDocument/2006/relationships/slideLayout" Target="../slideLayouts/slideLayout399.xml"/><Relationship Id="rId3" Type="http://schemas.openxmlformats.org/officeDocument/2006/relationships/slideLayout" Target="../slideLayouts/slideLayout384.xml"/><Relationship Id="rId21" Type="http://schemas.openxmlformats.org/officeDocument/2006/relationships/slideLayout" Target="../slideLayouts/slideLayout402.xml"/><Relationship Id="rId7" Type="http://schemas.openxmlformats.org/officeDocument/2006/relationships/slideLayout" Target="../slideLayouts/slideLayout388.xml"/><Relationship Id="rId12" Type="http://schemas.openxmlformats.org/officeDocument/2006/relationships/slideLayout" Target="../slideLayouts/slideLayout393.xml"/><Relationship Id="rId17" Type="http://schemas.openxmlformats.org/officeDocument/2006/relationships/slideLayout" Target="../slideLayouts/slideLayout398.xml"/><Relationship Id="rId25" Type="http://schemas.openxmlformats.org/officeDocument/2006/relationships/image" Target="../media/image5.png"/><Relationship Id="rId2" Type="http://schemas.openxmlformats.org/officeDocument/2006/relationships/slideLayout" Target="../slideLayouts/slideLayout383.xml"/><Relationship Id="rId16" Type="http://schemas.openxmlformats.org/officeDocument/2006/relationships/slideLayout" Target="../slideLayouts/slideLayout397.xml"/><Relationship Id="rId20" Type="http://schemas.openxmlformats.org/officeDocument/2006/relationships/slideLayout" Target="../slideLayouts/slideLayout401.xml"/><Relationship Id="rId1" Type="http://schemas.openxmlformats.org/officeDocument/2006/relationships/slideLayout" Target="../slideLayouts/slideLayout382.xml"/><Relationship Id="rId6" Type="http://schemas.openxmlformats.org/officeDocument/2006/relationships/slideLayout" Target="../slideLayouts/slideLayout387.xml"/><Relationship Id="rId11" Type="http://schemas.openxmlformats.org/officeDocument/2006/relationships/slideLayout" Target="../slideLayouts/slideLayout392.xml"/><Relationship Id="rId24" Type="http://schemas.openxmlformats.org/officeDocument/2006/relationships/theme" Target="../theme/theme28.xml"/><Relationship Id="rId5" Type="http://schemas.openxmlformats.org/officeDocument/2006/relationships/slideLayout" Target="../slideLayouts/slideLayout386.xml"/><Relationship Id="rId15" Type="http://schemas.openxmlformats.org/officeDocument/2006/relationships/slideLayout" Target="../slideLayouts/slideLayout396.xml"/><Relationship Id="rId23" Type="http://schemas.openxmlformats.org/officeDocument/2006/relationships/slideLayout" Target="../slideLayouts/slideLayout404.xml"/><Relationship Id="rId10" Type="http://schemas.openxmlformats.org/officeDocument/2006/relationships/slideLayout" Target="../slideLayouts/slideLayout391.xml"/><Relationship Id="rId19" Type="http://schemas.openxmlformats.org/officeDocument/2006/relationships/slideLayout" Target="../slideLayouts/slideLayout400.xml"/><Relationship Id="rId4" Type="http://schemas.openxmlformats.org/officeDocument/2006/relationships/slideLayout" Target="../slideLayouts/slideLayout385.xml"/><Relationship Id="rId9" Type="http://schemas.openxmlformats.org/officeDocument/2006/relationships/slideLayout" Target="../slideLayouts/slideLayout390.xml"/><Relationship Id="rId14" Type="http://schemas.openxmlformats.org/officeDocument/2006/relationships/slideLayout" Target="../slideLayouts/slideLayout395.xml"/><Relationship Id="rId22" Type="http://schemas.openxmlformats.org/officeDocument/2006/relationships/slideLayout" Target="../slideLayouts/slideLayout403.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12.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theme" Target="../theme/theme29.xml"/><Relationship Id="rId2" Type="http://schemas.openxmlformats.org/officeDocument/2006/relationships/slideLayout" Target="../slideLayouts/slideLayout406.xml"/><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23.xml"/><Relationship Id="rId3" Type="http://schemas.openxmlformats.org/officeDocument/2006/relationships/slideLayout" Target="../slideLayouts/slideLayout418.xml"/><Relationship Id="rId7" Type="http://schemas.openxmlformats.org/officeDocument/2006/relationships/slideLayout" Target="../slideLayouts/slideLayout422.xml"/><Relationship Id="rId12" Type="http://schemas.openxmlformats.org/officeDocument/2006/relationships/theme" Target="../theme/theme30.xml"/><Relationship Id="rId2" Type="http://schemas.openxmlformats.org/officeDocument/2006/relationships/slideLayout" Target="../slideLayouts/slideLayout417.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1" Type="http://schemas.openxmlformats.org/officeDocument/2006/relationships/slideLayout" Target="../slideLayouts/slideLayout426.xml"/><Relationship Id="rId5" Type="http://schemas.openxmlformats.org/officeDocument/2006/relationships/slideLayout" Target="../slideLayouts/slideLayout420.xml"/><Relationship Id="rId10" Type="http://schemas.openxmlformats.org/officeDocument/2006/relationships/slideLayout" Target="../slideLayouts/slideLayout425.xml"/><Relationship Id="rId4" Type="http://schemas.openxmlformats.org/officeDocument/2006/relationships/slideLayout" Target="../slideLayouts/slideLayout419.xml"/><Relationship Id="rId9" Type="http://schemas.openxmlformats.org/officeDocument/2006/relationships/slideLayout" Target="../slideLayouts/slideLayout42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34.xml"/><Relationship Id="rId3" Type="http://schemas.openxmlformats.org/officeDocument/2006/relationships/slideLayout" Target="../slideLayouts/slideLayout429.xml"/><Relationship Id="rId7" Type="http://schemas.openxmlformats.org/officeDocument/2006/relationships/slideLayout" Target="../slideLayouts/slideLayout433.xml"/><Relationship Id="rId12" Type="http://schemas.openxmlformats.org/officeDocument/2006/relationships/theme" Target="../theme/theme31.xml"/><Relationship Id="rId2" Type="http://schemas.openxmlformats.org/officeDocument/2006/relationships/slideLayout" Target="../slideLayouts/slideLayout428.xml"/><Relationship Id="rId1" Type="http://schemas.openxmlformats.org/officeDocument/2006/relationships/slideLayout" Target="../slideLayouts/slideLayout427.xml"/><Relationship Id="rId6" Type="http://schemas.openxmlformats.org/officeDocument/2006/relationships/slideLayout" Target="../slideLayouts/slideLayout432.xml"/><Relationship Id="rId11" Type="http://schemas.openxmlformats.org/officeDocument/2006/relationships/slideLayout" Target="../slideLayouts/slideLayout437.xml"/><Relationship Id="rId5" Type="http://schemas.openxmlformats.org/officeDocument/2006/relationships/slideLayout" Target="../slideLayouts/slideLayout431.xml"/><Relationship Id="rId10" Type="http://schemas.openxmlformats.org/officeDocument/2006/relationships/slideLayout" Target="../slideLayouts/slideLayout436.xml"/><Relationship Id="rId4" Type="http://schemas.openxmlformats.org/officeDocument/2006/relationships/slideLayout" Target="../slideLayouts/slideLayout430.xml"/><Relationship Id="rId9" Type="http://schemas.openxmlformats.org/officeDocument/2006/relationships/slideLayout" Target="../slideLayouts/slideLayout43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45.xml"/><Relationship Id="rId3" Type="http://schemas.openxmlformats.org/officeDocument/2006/relationships/slideLayout" Target="../slideLayouts/slideLayout440.xml"/><Relationship Id="rId7" Type="http://schemas.openxmlformats.org/officeDocument/2006/relationships/slideLayout" Target="../slideLayouts/slideLayout444.xml"/><Relationship Id="rId12" Type="http://schemas.openxmlformats.org/officeDocument/2006/relationships/theme" Target="../theme/theme32.xml"/><Relationship Id="rId2" Type="http://schemas.openxmlformats.org/officeDocument/2006/relationships/slideLayout" Target="../slideLayouts/slideLayout439.xml"/><Relationship Id="rId1" Type="http://schemas.openxmlformats.org/officeDocument/2006/relationships/slideLayout" Target="../slideLayouts/slideLayout438.xml"/><Relationship Id="rId6" Type="http://schemas.openxmlformats.org/officeDocument/2006/relationships/slideLayout" Target="../slideLayouts/slideLayout443.xml"/><Relationship Id="rId11" Type="http://schemas.openxmlformats.org/officeDocument/2006/relationships/slideLayout" Target="../slideLayouts/slideLayout448.xml"/><Relationship Id="rId5" Type="http://schemas.openxmlformats.org/officeDocument/2006/relationships/slideLayout" Target="../slideLayouts/slideLayout442.xml"/><Relationship Id="rId10" Type="http://schemas.openxmlformats.org/officeDocument/2006/relationships/slideLayout" Target="../slideLayouts/slideLayout447.xml"/><Relationship Id="rId4" Type="http://schemas.openxmlformats.org/officeDocument/2006/relationships/slideLayout" Target="../slideLayouts/slideLayout441.xml"/><Relationship Id="rId9" Type="http://schemas.openxmlformats.org/officeDocument/2006/relationships/slideLayout" Target="../slideLayouts/slideLayout44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image" Target="../media/image3.jpg"/><Relationship Id="rId3" Type="http://schemas.openxmlformats.org/officeDocument/2006/relationships/slideLayout" Target="../slideLayouts/slideLayout451.xml"/><Relationship Id="rId7" Type="http://schemas.openxmlformats.org/officeDocument/2006/relationships/slideLayout" Target="../slideLayouts/slideLayout455.xml"/><Relationship Id="rId12" Type="http://schemas.openxmlformats.org/officeDocument/2006/relationships/theme" Target="../theme/theme33.xml"/><Relationship Id="rId2" Type="http://schemas.openxmlformats.org/officeDocument/2006/relationships/slideLayout" Target="../slideLayouts/slideLayout450.xml"/><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0" Type="http://schemas.openxmlformats.org/officeDocument/2006/relationships/slideLayout" Target="../slideLayouts/slideLayout458.xml"/><Relationship Id="rId4" Type="http://schemas.openxmlformats.org/officeDocument/2006/relationships/slideLayout" Target="../slideLayouts/slideLayout452.xml"/><Relationship Id="rId9" Type="http://schemas.openxmlformats.org/officeDocument/2006/relationships/slideLayout" Target="../slideLayouts/slideLayout457.xml"/><Relationship Id="rId14" Type="http://schemas.openxmlformats.org/officeDocument/2006/relationships/image" Target="../media/image7.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67.xml"/><Relationship Id="rId3" Type="http://schemas.openxmlformats.org/officeDocument/2006/relationships/slideLayout" Target="../slideLayouts/slideLayout462.xml"/><Relationship Id="rId7" Type="http://schemas.openxmlformats.org/officeDocument/2006/relationships/slideLayout" Target="../slideLayouts/slideLayout466.xml"/><Relationship Id="rId12" Type="http://schemas.openxmlformats.org/officeDocument/2006/relationships/theme" Target="../theme/theme34.xml"/><Relationship Id="rId2" Type="http://schemas.openxmlformats.org/officeDocument/2006/relationships/slideLayout" Target="../slideLayouts/slideLayout461.xml"/><Relationship Id="rId1" Type="http://schemas.openxmlformats.org/officeDocument/2006/relationships/slideLayout" Target="../slideLayouts/slideLayout460.xml"/><Relationship Id="rId6" Type="http://schemas.openxmlformats.org/officeDocument/2006/relationships/slideLayout" Target="../slideLayouts/slideLayout465.xml"/><Relationship Id="rId11" Type="http://schemas.openxmlformats.org/officeDocument/2006/relationships/slideLayout" Target="../slideLayouts/slideLayout470.xml"/><Relationship Id="rId5" Type="http://schemas.openxmlformats.org/officeDocument/2006/relationships/slideLayout" Target="../slideLayouts/slideLayout464.xml"/><Relationship Id="rId10" Type="http://schemas.openxmlformats.org/officeDocument/2006/relationships/slideLayout" Target="../slideLayouts/slideLayout469.xml"/><Relationship Id="rId4" Type="http://schemas.openxmlformats.org/officeDocument/2006/relationships/slideLayout" Target="../slideLayouts/slideLayout463.xml"/><Relationship Id="rId9" Type="http://schemas.openxmlformats.org/officeDocument/2006/relationships/slideLayout" Target="../slideLayouts/slideLayout468.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478.xml"/><Relationship Id="rId3" Type="http://schemas.openxmlformats.org/officeDocument/2006/relationships/slideLayout" Target="../slideLayouts/slideLayout473.xml"/><Relationship Id="rId7" Type="http://schemas.openxmlformats.org/officeDocument/2006/relationships/slideLayout" Target="../slideLayouts/slideLayout477.xml"/><Relationship Id="rId12" Type="http://schemas.openxmlformats.org/officeDocument/2006/relationships/theme" Target="../theme/theme35.xml"/><Relationship Id="rId2" Type="http://schemas.openxmlformats.org/officeDocument/2006/relationships/slideLayout" Target="../slideLayouts/slideLayout472.xml"/><Relationship Id="rId1" Type="http://schemas.openxmlformats.org/officeDocument/2006/relationships/slideLayout" Target="../slideLayouts/slideLayout471.xml"/><Relationship Id="rId6" Type="http://schemas.openxmlformats.org/officeDocument/2006/relationships/slideLayout" Target="../slideLayouts/slideLayout476.xml"/><Relationship Id="rId11" Type="http://schemas.openxmlformats.org/officeDocument/2006/relationships/slideLayout" Target="../slideLayouts/slideLayout481.xml"/><Relationship Id="rId5" Type="http://schemas.openxmlformats.org/officeDocument/2006/relationships/slideLayout" Target="../slideLayouts/slideLayout475.xml"/><Relationship Id="rId10" Type="http://schemas.openxmlformats.org/officeDocument/2006/relationships/slideLayout" Target="../slideLayouts/slideLayout480.xml"/><Relationship Id="rId4" Type="http://schemas.openxmlformats.org/officeDocument/2006/relationships/slideLayout" Target="../slideLayouts/slideLayout474.xml"/><Relationship Id="rId9" Type="http://schemas.openxmlformats.org/officeDocument/2006/relationships/slideLayout" Target="../slideLayouts/slideLayout479.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89.xml"/><Relationship Id="rId3" Type="http://schemas.openxmlformats.org/officeDocument/2006/relationships/slideLayout" Target="../slideLayouts/slideLayout484.xml"/><Relationship Id="rId7" Type="http://schemas.openxmlformats.org/officeDocument/2006/relationships/slideLayout" Target="../slideLayouts/slideLayout488.xml"/><Relationship Id="rId12" Type="http://schemas.openxmlformats.org/officeDocument/2006/relationships/theme" Target="../theme/theme36.xml"/><Relationship Id="rId2" Type="http://schemas.openxmlformats.org/officeDocument/2006/relationships/slideLayout" Target="../slideLayouts/slideLayout483.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5" Type="http://schemas.openxmlformats.org/officeDocument/2006/relationships/slideLayout" Target="../slideLayouts/slideLayout486.xml"/><Relationship Id="rId10" Type="http://schemas.openxmlformats.org/officeDocument/2006/relationships/slideLayout" Target="../slideLayouts/slideLayout491.xml"/><Relationship Id="rId4" Type="http://schemas.openxmlformats.org/officeDocument/2006/relationships/slideLayout" Target="../slideLayouts/slideLayout485.xml"/><Relationship Id="rId9" Type="http://schemas.openxmlformats.org/officeDocument/2006/relationships/slideLayout" Target="../slideLayouts/slideLayout490.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00.xml"/><Relationship Id="rId13" Type="http://schemas.openxmlformats.org/officeDocument/2006/relationships/slideLayout" Target="../slideLayouts/slideLayout505.xml"/><Relationship Id="rId18" Type="http://schemas.openxmlformats.org/officeDocument/2006/relationships/slideLayout" Target="../slideLayouts/slideLayout510.xml"/><Relationship Id="rId26" Type="http://schemas.openxmlformats.org/officeDocument/2006/relationships/slideLayout" Target="../slideLayouts/slideLayout518.xml"/><Relationship Id="rId3" Type="http://schemas.openxmlformats.org/officeDocument/2006/relationships/slideLayout" Target="../slideLayouts/slideLayout495.xml"/><Relationship Id="rId21" Type="http://schemas.openxmlformats.org/officeDocument/2006/relationships/slideLayout" Target="../slideLayouts/slideLayout513.xml"/><Relationship Id="rId34" Type="http://schemas.openxmlformats.org/officeDocument/2006/relationships/slideLayout" Target="../slideLayouts/slideLayout526.xml"/><Relationship Id="rId7" Type="http://schemas.openxmlformats.org/officeDocument/2006/relationships/slideLayout" Target="../slideLayouts/slideLayout499.xml"/><Relationship Id="rId12" Type="http://schemas.openxmlformats.org/officeDocument/2006/relationships/slideLayout" Target="../slideLayouts/slideLayout504.xml"/><Relationship Id="rId17" Type="http://schemas.openxmlformats.org/officeDocument/2006/relationships/slideLayout" Target="../slideLayouts/slideLayout509.xml"/><Relationship Id="rId25" Type="http://schemas.openxmlformats.org/officeDocument/2006/relationships/slideLayout" Target="../slideLayouts/slideLayout517.xml"/><Relationship Id="rId33" Type="http://schemas.openxmlformats.org/officeDocument/2006/relationships/slideLayout" Target="../slideLayouts/slideLayout525.xml"/><Relationship Id="rId2" Type="http://schemas.openxmlformats.org/officeDocument/2006/relationships/slideLayout" Target="../slideLayouts/slideLayout494.xml"/><Relationship Id="rId16" Type="http://schemas.openxmlformats.org/officeDocument/2006/relationships/slideLayout" Target="../slideLayouts/slideLayout508.xml"/><Relationship Id="rId20" Type="http://schemas.openxmlformats.org/officeDocument/2006/relationships/slideLayout" Target="../slideLayouts/slideLayout512.xml"/><Relationship Id="rId29" Type="http://schemas.openxmlformats.org/officeDocument/2006/relationships/slideLayout" Target="../slideLayouts/slideLayout521.xml"/><Relationship Id="rId1" Type="http://schemas.openxmlformats.org/officeDocument/2006/relationships/slideLayout" Target="../slideLayouts/slideLayout493.xml"/><Relationship Id="rId6" Type="http://schemas.openxmlformats.org/officeDocument/2006/relationships/slideLayout" Target="../slideLayouts/slideLayout498.xml"/><Relationship Id="rId11" Type="http://schemas.openxmlformats.org/officeDocument/2006/relationships/slideLayout" Target="../slideLayouts/slideLayout503.xml"/><Relationship Id="rId24" Type="http://schemas.openxmlformats.org/officeDocument/2006/relationships/slideLayout" Target="../slideLayouts/slideLayout516.xml"/><Relationship Id="rId32" Type="http://schemas.openxmlformats.org/officeDocument/2006/relationships/slideLayout" Target="../slideLayouts/slideLayout524.xml"/><Relationship Id="rId5" Type="http://schemas.openxmlformats.org/officeDocument/2006/relationships/slideLayout" Target="../slideLayouts/slideLayout497.xml"/><Relationship Id="rId15" Type="http://schemas.openxmlformats.org/officeDocument/2006/relationships/slideLayout" Target="../slideLayouts/slideLayout507.xml"/><Relationship Id="rId23" Type="http://schemas.openxmlformats.org/officeDocument/2006/relationships/slideLayout" Target="../slideLayouts/slideLayout515.xml"/><Relationship Id="rId28" Type="http://schemas.openxmlformats.org/officeDocument/2006/relationships/slideLayout" Target="../slideLayouts/slideLayout520.xml"/><Relationship Id="rId36" Type="http://schemas.openxmlformats.org/officeDocument/2006/relationships/theme" Target="../theme/theme37.xml"/><Relationship Id="rId10" Type="http://schemas.openxmlformats.org/officeDocument/2006/relationships/slideLayout" Target="../slideLayouts/slideLayout502.xml"/><Relationship Id="rId19" Type="http://schemas.openxmlformats.org/officeDocument/2006/relationships/slideLayout" Target="../slideLayouts/slideLayout511.xml"/><Relationship Id="rId31" Type="http://schemas.openxmlformats.org/officeDocument/2006/relationships/slideLayout" Target="../slideLayouts/slideLayout523.xml"/><Relationship Id="rId4" Type="http://schemas.openxmlformats.org/officeDocument/2006/relationships/slideLayout" Target="../slideLayouts/slideLayout496.xml"/><Relationship Id="rId9" Type="http://schemas.openxmlformats.org/officeDocument/2006/relationships/slideLayout" Target="../slideLayouts/slideLayout501.xml"/><Relationship Id="rId14" Type="http://schemas.openxmlformats.org/officeDocument/2006/relationships/slideLayout" Target="../slideLayouts/slideLayout506.xml"/><Relationship Id="rId22" Type="http://schemas.openxmlformats.org/officeDocument/2006/relationships/slideLayout" Target="../slideLayouts/slideLayout514.xml"/><Relationship Id="rId27" Type="http://schemas.openxmlformats.org/officeDocument/2006/relationships/slideLayout" Target="../slideLayouts/slideLayout519.xml"/><Relationship Id="rId30" Type="http://schemas.openxmlformats.org/officeDocument/2006/relationships/slideLayout" Target="../slideLayouts/slideLayout522.xml"/><Relationship Id="rId35" Type="http://schemas.openxmlformats.org/officeDocument/2006/relationships/slideLayout" Target="../slideLayouts/slideLayout527.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35.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theme" Target="../theme/theme38.xml"/><Relationship Id="rId2" Type="http://schemas.openxmlformats.org/officeDocument/2006/relationships/slideLayout" Target="../slideLayouts/slideLayout529.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46.xml"/><Relationship Id="rId3" Type="http://schemas.openxmlformats.org/officeDocument/2006/relationships/slideLayout" Target="../slideLayouts/slideLayout541.xml"/><Relationship Id="rId7" Type="http://schemas.openxmlformats.org/officeDocument/2006/relationships/slideLayout" Target="../slideLayouts/slideLayout545.xml"/><Relationship Id="rId12" Type="http://schemas.openxmlformats.org/officeDocument/2006/relationships/theme" Target="../theme/theme39.xml"/><Relationship Id="rId2" Type="http://schemas.openxmlformats.org/officeDocument/2006/relationships/slideLayout" Target="../slideLayouts/slideLayout540.xml"/><Relationship Id="rId1" Type="http://schemas.openxmlformats.org/officeDocument/2006/relationships/slideLayout" Target="../slideLayouts/slideLayout539.xml"/><Relationship Id="rId6" Type="http://schemas.openxmlformats.org/officeDocument/2006/relationships/slideLayout" Target="../slideLayouts/slideLayout544.xml"/><Relationship Id="rId11" Type="http://schemas.openxmlformats.org/officeDocument/2006/relationships/slideLayout" Target="../slideLayouts/slideLayout549.xml"/><Relationship Id="rId5" Type="http://schemas.openxmlformats.org/officeDocument/2006/relationships/slideLayout" Target="../slideLayouts/slideLayout543.xml"/><Relationship Id="rId10" Type="http://schemas.openxmlformats.org/officeDocument/2006/relationships/slideLayout" Target="../slideLayouts/slideLayout548.xml"/><Relationship Id="rId4" Type="http://schemas.openxmlformats.org/officeDocument/2006/relationships/slideLayout" Target="../slideLayouts/slideLayout542.xml"/><Relationship Id="rId9" Type="http://schemas.openxmlformats.org/officeDocument/2006/relationships/slideLayout" Target="../slideLayouts/slideLayout5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57.xml"/><Relationship Id="rId3" Type="http://schemas.openxmlformats.org/officeDocument/2006/relationships/slideLayout" Target="../slideLayouts/slideLayout552.xml"/><Relationship Id="rId7" Type="http://schemas.openxmlformats.org/officeDocument/2006/relationships/slideLayout" Target="../slideLayouts/slideLayout556.xml"/><Relationship Id="rId12" Type="http://schemas.openxmlformats.org/officeDocument/2006/relationships/theme" Target="../theme/theme40.xml"/><Relationship Id="rId2" Type="http://schemas.openxmlformats.org/officeDocument/2006/relationships/slideLayout" Target="../slideLayouts/slideLayout551.xml"/><Relationship Id="rId1" Type="http://schemas.openxmlformats.org/officeDocument/2006/relationships/slideLayout" Target="../slideLayouts/slideLayout550.xml"/><Relationship Id="rId6" Type="http://schemas.openxmlformats.org/officeDocument/2006/relationships/slideLayout" Target="../slideLayouts/slideLayout555.xml"/><Relationship Id="rId11" Type="http://schemas.openxmlformats.org/officeDocument/2006/relationships/slideLayout" Target="../slideLayouts/slideLayout560.xml"/><Relationship Id="rId5" Type="http://schemas.openxmlformats.org/officeDocument/2006/relationships/slideLayout" Target="../slideLayouts/slideLayout554.xml"/><Relationship Id="rId10" Type="http://schemas.openxmlformats.org/officeDocument/2006/relationships/slideLayout" Target="../slideLayouts/slideLayout559.xml"/><Relationship Id="rId4" Type="http://schemas.openxmlformats.org/officeDocument/2006/relationships/slideLayout" Target="../slideLayouts/slideLayout553.xml"/><Relationship Id="rId9" Type="http://schemas.openxmlformats.org/officeDocument/2006/relationships/slideLayout" Target="../slideLayouts/slideLayout558.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568.xml"/><Relationship Id="rId13" Type="http://schemas.openxmlformats.org/officeDocument/2006/relationships/slideLayout" Target="../slideLayouts/slideLayout573.xml"/><Relationship Id="rId18" Type="http://schemas.openxmlformats.org/officeDocument/2006/relationships/slideLayout" Target="../slideLayouts/slideLayout578.xml"/><Relationship Id="rId3" Type="http://schemas.openxmlformats.org/officeDocument/2006/relationships/slideLayout" Target="../slideLayouts/slideLayout563.xml"/><Relationship Id="rId21" Type="http://schemas.openxmlformats.org/officeDocument/2006/relationships/slideLayout" Target="../slideLayouts/slideLayout581.xml"/><Relationship Id="rId7" Type="http://schemas.openxmlformats.org/officeDocument/2006/relationships/slideLayout" Target="../slideLayouts/slideLayout567.xml"/><Relationship Id="rId12" Type="http://schemas.openxmlformats.org/officeDocument/2006/relationships/slideLayout" Target="../slideLayouts/slideLayout572.xml"/><Relationship Id="rId17" Type="http://schemas.openxmlformats.org/officeDocument/2006/relationships/slideLayout" Target="../slideLayouts/slideLayout577.xml"/><Relationship Id="rId2" Type="http://schemas.openxmlformats.org/officeDocument/2006/relationships/slideLayout" Target="../slideLayouts/slideLayout562.xml"/><Relationship Id="rId16" Type="http://schemas.openxmlformats.org/officeDocument/2006/relationships/slideLayout" Target="../slideLayouts/slideLayout576.xml"/><Relationship Id="rId20" Type="http://schemas.openxmlformats.org/officeDocument/2006/relationships/slideLayout" Target="../slideLayouts/slideLayout580.xml"/><Relationship Id="rId1" Type="http://schemas.openxmlformats.org/officeDocument/2006/relationships/slideLayout" Target="../slideLayouts/slideLayout561.xml"/><Relationship Id="rId6" Type="http://schemas.openxmlformats.org/officeDocument/2006/relationships/slideLayout" Target="../slideLayouts/slideLayout566.xml"/><Relationship Id="rId11" Type="http://schemas.openxmlformats.org/officeDocument/2006/relationships/slideLayout" Target="../slideLayouts/slideLayout571.xml"/><Relationship Id="rId24" Type="http://schemas.openxmlformats.org/officeDocument/2006/relationships/theme" Target="../theme/theme41.xml"/><Relationship Id="rId5" Type="http://schemas.openxmlformats.org/officeDocument/2006/relationships/slideLayout" Target="../slideLayouts/slideLayout565.xml"/><Relationship Id="rId15" Type="http://schemas.openxmlformats.org/officeDocument/2006/relationships/slideLayout" Target="../slideLayouts/slideLayout575.xml"/><Relationship Id="rId23" Type="http://schemas.openxmlformats.org/officeDocument/2006/relationships/slideLayout" Target="../slideLayouts/slideLayout583.xml"/><Relationship Id="rId10" Type="http://schemas.openxmlformats.org/officeDocument/2006/relationships/slideLayout" Target="../slideLayouts/slideLayout570.xml"/><Relationship Id="rId19" Type="http://schemas.openxmlformats.org/officeDocument/2006/relationships/slideLayout" Target="../slideLayouts/slideLayout579.xml"/><Relationship Id="rId4" Type="http://schemas.openxmlformats.org/officeDocument/2006/relationships/slideLayout" Target="../slideLayouts/slideLayout564.xml"/><Relationship Id="rId9" Type="http://schemas.openxmlformats.org/officeDocument/2006/relationships/slideLayout" Target="../slideLayouts/slideLayout569.xml"/><Relationship Id="rId14" Type="http://schemas.openxmlformats.org/officeDocument/2006/relationships/slideLayout" Target="../slideLayouts/slideLayout574.xml"/><Relationship Id="rId22" Type="http://schemas.openxmlformats.org/officeDocument/2006/relationships/slideLayout" Target="../slideLayouts/slideLayout582.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591.xml"/><Relationship Id="rId3" Type="http://schemas.openxmlformats.org/officeDocument/2006/relationships/slideLayout" Target="../slideLayouts/slideLayout586.xml"/><Relationship Id="rId7" Type="http://schemas.openxmlformats.org/officeDocument/2006/relationships/slideLayout" Target="../slideLayouts/slideLayout590.xml"/><Relationship Id="rId12" Type="http://schemas.openxmlformats.org/officeDocument/2006/relationships/theme" Target="../theme/theme42.xml"/><Relationship Id="rId2" Type="http://schemas.openxmlformats.org/officeDocument/2006/relationships/slideLayout" Target="../slideLayouts/slideLayout585.xml"/><Relationship Id="rId1" Type="http://schemas.openxmlformats.org/officeDocument/2006/relationships/slideLayout" Target="../slideLayouts/slideLayout584.xml"/><Relationship Id="rId6" Type="http://schemas.openxmlformats.org/officeDocument/2006/relationships/slideLayout" Target="../slideLayouts/slideLayout589.xml"/><Relationship Id="rId11" Type="http://schemas.openxmlformats.org/officeDocument/2006/relationships/slideLayout" Target="../slideLayouts/slideLayout594.xml"/><Relationship Id="rId5" Type="http://schemas.openxmlformats.org/officeDocument/2006/relationships/slideLayout" Target="../slideLayouts/slideLayout588.xml"/><Relationship Id="rId10" Type="http://schemas.openxmlformats.org/officeDocument/2006/relationships/slideLayout" Target="../slideLayouts/slideLayout593.xml"/><Relationship Id="rId4" Type="http://schemas.openxmlformats.org/officeDocument/2006/relationships/slideLayout" Target="../slideLayouts/slideLayout587.xml"/><Relationship Id="rId9" Type="http://schemas.openxmlformats.org/officeDocument/2006/relationships/slideLayout" Target="../slideLayouts/slideLayout59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602.xml"/><Relationship Id="rId3" Type="http://schemas.openxmlformats.org/officeDocument/2006/relationships/slideLayout" Target="../slideLayouts/slideLayout597.xml"/><Relationship Id="rId7" Type="http://schemas.openxmlformats.org/officeDocument/2006/relationships/slideLayout" Target="../slideLayouts/slideLayout601.xml"/><Relationship Id="rId12" Type="http://schemas.openxmlformats.org/officeDocument/2006/relationships/theme" Target="../theme/theme43.xml"/><Relationship Id="rId2" Type="http://schemas.openxmlformats.org/officeDocument/2006/relationships/slideLayout" Target="../slideLayouts/slideLayout596.xml"/><Relationship Id="rId1" Type="http://schemas.openxmlformats.org/officeDocument/2006/relationships/slideLayout" Target="../slideLayouts/slideLayout595.xml"/><Relationship Id="rId6" Type="http://schemas.openxmlformats.org/officeDocument/2006/relationships/slideLayout" Target="../slideLayouts/slideLayout600.xml"/><Relationship Id="rId11" Type="http://schemas.openxmlformats.org/officeDocument/2006/relationships/slideLayout" Target="../slideLayouts/slideLayout605.xml"/><Relationship Id="rId5" Type="http://schemas.openxmlformats.org/officeDocument/2006/relationships/slideLayout" Target="../slideLayouts/slideLayout599.xml"/><Relationship Id="rId10" Type="http://schemas.openxmlformats.org/officeDocument/2006/relationships/slideLayout" Target="../slideLayouts/slideLayout604.xml"/><Relationship Id="rId4" Type="http://schemas.openxmlformats.org/officeDocument/2006/relationships/slideLayout" Target="../slideLayouts/slideLayout598.xml"/><Relationship Id="rId9" Type="http://schemas.openxmlformats.org/officeDocument/2006/relationships/slideLayout" Target="../slideLayouts/slideLayout60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613.xml"/><Relationship Id="rId3" Type="http://schemas.openxmlformats.org/officeDocument/2006/relationships/slideLayout" Target="../slideLayouts/slideLayout608.xml"/><Relationship Id="rId7" Type="http://schemas.openxmlformats.org/officeDocument/2006/relationships/slideLayout" Target="../slideLayouts/slideLayout612.xml"/><Relationship Id="rId12" Type="http://schemas.openxmlformats.org/officeDocument/2006/relationships/theme" Target="../theme/theme44.xml"/><Relationship Id="rId2" Type="http://schemas.openxmlformats.org/officeDocument/2006/relationships/slideLayout" Target="../slideLayouts/slideLayout607.xml"/><Relationship Id="rId1" Type="http://schemas.openxmlformats.org/officeDocument/2006/relationships/slideLayout" Target="../slideLayouts/slideLayout606.xml"/><Relationship Id="rId6" Type="http://schemas.openxmlformats.org/officeDocument/2006/relationships/slideLayout" Target="../slideLayouts/slideLayout611.xml"/><Relationship Id="rId11" Type="http://schemas.openxmlformats.org/officeDocument/2006/relationships/slideLayout" Target="../slideLayouts/slideLayout616.xml"/><Relationship Id="rId5" Type="http://schemas.openxmlformats.org/officeDocument/2006/relationships/slideLayout" Target="../slideLayouts/slideLayout610.xml"/><Relationship Id="rId10" Type="http://schemas.openxmlformats.org/officeDocument/2006/relationships/slideLayout" Target="../slideLayouts/slideLayout615.xml"/><Relationship Id="rId4" Type="http://schemas.openxmlformats.org/officeDocument/2006/relationships/slideLayout" Target="../slideLayouts/slideLayout609.xml"/><Relationship Id="rId9" Type="http://schemas.openxmlformats.org/officeDocument/2006/relationships/slideLayout" Target="../slideLayouts/slideLayout61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624.xml"/><Relationship Id="rId3" Type="http://schemas.openxmlformats.org/officeDocument/2006/relationships/slideLayout" Target="../slideLayouts/slideLayout619.xml"/><Relationship Id="rId7" Type="http://schemas.openxmlformats.org/officeDocument/2006/relationships/slideLayout" Target="../slideLayouts/slideLayout623.xml"/><Relationship Id="rId12" Type="http://schemas.openxmlformats.org/officeDocument/2006/relationships/theme" Target="../theme/theme45.xml"/><Relationship Id="rId2" Type="http://schemas.openxmlformats.org/officeDocument/2006/relationships/slideLayout" Target="../slideLayouts/slideLayout618.xml"/><Relationship Id="rId1" Type="http://schemas.openxmlformats.org/officeDocument/2006/relationships/slideLayout" Target="../slideLayouts/slideLayout617.xml"/><Relationship Id="rId6" Type="http://schemas.openxmlformats.org/officeDocument/2006/relationships/slideLayout" Target="../slideLayouts/slideLayout622.xml"/><Relationship Id="rId11" Type="http://schemas.openxmlformats.org/officeDocument/2006/relationships/slideLayout" Target="../slideLayouts/slideLayout627.xml"/><Relationship Id="rId5" Type="http://schemas.openxmlformats.org/officeDocument/2006/relationships/slideLayout" Target="../slideLayouts/slideLayout621.xml"/><Relationship Id="rId10" Type="http://schemas.openxmlformats.org/officeDocument/2006/relationships/slideLayout" Target="../slideLayouts/slideLayout626.xml"/><Relationship Id="rId4" Type="http://schemas.openxmlformats.org/officeDocument/2006/relationships/slideLayout" Target="../slideLayouts/slideLayout620.xml"/><Relationship Id="rId9" Type="http://schemas.openxmlformats.org/officeDocument/2006/relationships/slideLayout" Target="../slideLayouts/slideLayout625.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635.xml"/><Relationship Id="rId3" Type="http://schemas.openxmlformats.org/officeDocument/2006/relationships/slideLayout" Target="../slideLayouts/slideLayout630.xml"/><Relationship Id="rId7" Type="http://schemas.openxmlformats.org/officeDocument/2006/relationships/slideLayout" Target="../slideLayouts/slideLayout634.xml"/><Relationship Id="rId12" Type="http://schemas.openxmlformats.org/officeDocument/2006/relationships/theme" Target="../theme/theme46.xml"/><Relationship Id="rId2" Type="http://schemas.openxmlformats.org/officeDocument/2006/relationships/slideLayout" Target="../slideLayouts/slideLayout629.xml"/><Relationship Id="rId1" Type="http://schemas.openxmlformats.org/officeDocument/2006/relationships/slideLayout" Target="../slideLayouts/slideLayout628.xml"/><Relationship Id="rId6" Type="http://schemas.openxmlformats.org/officeDocument/2006/relationships/slideLayout" Target="../slideLayouts/slideLayout633.xml"/><Relationship Id="rId11" Type="http://schemas.openxmlformats.org/officeDocument/2006/relationships/slideLayout" Target="../slideLayouts/slideLayout638.xml"/><Relationship Id="rId5" Type="http://schemas.openxmlformats.org/officeDocument/2006/relationships/slideLayout" Target="../slideLayouts/slideLayout632.xml"/><Relationship Id="rId10" Type="http://schemas.openxmlformats.org/officeDocument/2006/relationships/slideLayout" Target="../slideLayouts/slideLayout637.xml"/><Relationship Id="rId4" Type="http://schemas.openxmlformats.org/officeDocument/2006/relationships/slideLayout" Target="../slideLayouts/slideLayout631.xml"/><Relationship Id="rId9" Type="http://schemas.openxmlformats.org/officeDocument/2006/relationships/slideLayout" Target="../slideLayouts/slideLayout63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646.xml"/><Relationship Id="rId3" Type="http://schemas.openxmlformats.org/officeDocument/2006/relationships/slideLayout" Target="../slideLayouts/slideLayout641.xml"/><Relationship Id="rId7" Type="http://schemas.openxmlformats.org/officeDocument/2006/relationships/slideLayout" Target="../slideLayouts/slideLayout645.xml"/><Relationship Id="rId12" Type="http://schemas.openxmlformats.org/officeDocument/2006/relationships/theme" Target="../theme/theme47.xml"/><Relationship Id="rId2" Type="http://schemas.openxmlformats.org/officeDocument/2006/relationships/slideLayout" Target="../slideLayouts/slideLayout640.xml"/><Relationship Id="rId1" Type="http://schemas.openxmlformats.org/officeDocument/2006/relationships/slideLayout" Target="../slideLayouts/slideLayout639.xml"/><Relationship Id="rId6" Type="http://schemas.openxmlformats.org/officeDocument/2006/relationships/slideLayout" Target="../slideLayouts/slideLayout644.xml"/><Relationship Id="rId11" Type="http://schemas.openxmlformats.org/officeDocument/2006/relationships/slideLayout" Target="../slideLayouts/slideLayout649.xml"/><Relationship Id="rId5" Type="http://schemas.openxmlformats.org/officeDocument/2006/relationships/slideLayout" Target="../slideLayouts/slideLayout643.xml"/><Relationship Id="rId10" Type="http://schemas.openxmlformats.org/officeDocument/2006/relationships/slideLayout" Target="../slideLayouts/slideLayout648.xml"/><Relationship Id="rId4" Type="http://schemas.openxmlformats.org/officeDocument/2006/relationships/slideLayout" Target="../slideLayouts/slideLayout642.xml"/><Relationship Id="rId9" Type="http://schemas.openxmlformats.org/officeDocument/2006/relationships/slideLayout" Target="../slideLayouts/slideLayout647.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657.xml"/><Relationship Id="rId3" Type="http://schemas.openxmlformats.org/officeDocument/2006/relationships/slideLayout" Target="../slideLayouts/slideLayout652.xml"/><Relationship Id="rId7" Type="http://schemas.openxmlformats.org/officeDocument/2006/relationships/slideLayout" Target="../slideLayouts/slideLayout656.xml"/><Relationship Id="rId12" Type="http://schemas.openxmlformats.org/officeDocument/2006/relationships/theme" Target="../theme/theme48.xml"/><Relationship Id="rId2" Type="http://schemas.openxmlformats.org/officeDocument/2006/relationships/slideLayout" Target="../slideLayouts/slideLayout651.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5" Type="http://schemas.openxmlformats.org/officeDocument/2006/relationships/slideLayout" Target="../slideLayouts/slideLayout654.xml"/><Relationship Id="rId10" Type="http://schemas.openxmlformats.org/officeDocument/2006/relationships/slideLayout" Target="../slideLayouts/slideLayout659.xml"/><Relationship Id="rId4" Type="http://schemas.openxmlformats.org/officeDocument/2006/relationships/slideLayout" Target="../slideLayouts/slideLayout653.xml"/><Relationship Id="rId9" Type="http://schemas.openxmlformats.org/officeDocument/2006/relationships/slideLayout" Target="../slideLayouts/slideLayout65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668.xml"/><Relationship Id="rId3" Type="http://schemas.openxmlformats.org/officeDocument/2006/relationships/slideLayout" Target="../slideLayouts/slideLayout663.xml"/><Relationship Id="rId7" Type="http://schemas.openxmlformats.org/officeDocument/2006/relationships/slideLayout" Target="../slideLayouts/slideLayout667.xml"/><Relationship Id="rId12" Type="http://schemas.openxmlformats.org/officeDocument/2006/relationships/theme" Target="../theme/theme49.xml"/><Relationship Id="rId2" Type="http://schemas.openxmlformats.org/officeDocument/2006/relationships/slideLayout" Target="../slideLayouts/slideLayout662.xml"/><Relationship Id="rId1" Type="http://schemas.openxmlformats.org/officeDocument/2006/relationships/slideLayout" Target="../slideLayouts/slideLayout661.xml"/><Relationship Id="rId6" Type="http://schemas.openxmlformats.org/officeDocument/2006/relationships/slideLayout" Target="../slideLayouts/slideLayout666.xml"/><Relationship Id="rId11" Type="http://schemas.openxmlformats.org/officeDocument/2006/relationships/slideLayout" Target="../slideLayouts/slideLayout671.xml"/><Relationship Id="rId5" Type="http://schemas.openxmlformats.org/officeDocument/2006/relationships/slideLayout" Target="../slideLayouts/slideLayout665.xml"/><Relationship Id="rId10" Type="http://schemas.openxmlformats.org/officeDocument/2006/relationships/slideLayout" Target="../slideLayouts/slideLayout670.xml"/><Relationship Id="rId4" Type="http://schemas.openxmlformats.org/officeDocument/2006/relationships/slideLayout" Target="../slideLayouts/slideLayout664.xml"/><Relationship Id="rId9" Type="http://schemas.openxmlformats.org/officeDocument/2006/relationships/slideLayout" Target="../slideLayouts/slideLayout66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679.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theme" Target="../theme/theme50.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90.xml"/><Relationship Id="rId3" Type="http://schemas.openxmlformats.org/officeDocument/2006/relationships/slideLayout" Target="../slideLayouts/slideLayout685.xml"/><Relationship Id="rId7" Type="http://schemas.openxmlformats.org/officeDocument/2006/relationships/slideLayout" Target="../slideLayouts/slideLayout689.xml"/><Relationship Id="rId12" Type="http://schemas.openxmlformats.org/officeDocument/2006/relationships/theme" Target="../theme/theme51.xml"/><Relationship Id="rId2" Type="http://schemas.openxmlformats.org/officeDocument/2006/relationships/slideLayout" Target="../slideLayouts/slideLayout684.xml"/><Relationship Id="rId1" Type="http://schemas.openxmlformats.org/officeDocument/2006/relationships/slideLayout" Target="../slideLayouts/slideLayout683.xml"/><Relationship Id="rId6" Type="http://schemas.openxmlformats.org/officeDocument/2006/relationships/slideLayout" Target="../slideLayouts/slideLayout688.xml"/><Relationship Id="rId11" Type="http://schemas.openxmlformats.org/officeDocument/2006/relationships/slideLayout" Target="../slideLayouts/slideLayout693.xml"/><Relationship Id="rId5" Type="http://schemas.openxmlformats.org/officeDocument/2006/relationships/slideLayout" Target="../slideLayouts/slideLayout687.xml"/><Relationship Id="rId10" Type="http://schemas.openxmlformats.org/officeDocument/2006/relationships/slideLayout" Target="../slideLayouts/slideLayout692.xml"/><Relationship Id="rId4" Type="http://schemas.openxmlformats.org/officeDocument/2006/relationships/slideLayout" Target="../slideLayouts/slideLayout686.xml"/><Relationship Id="rId9" Type="http://schemas.openxmlformats.org/officeDocument/2006/relationships/slideLayout" Target="../slideLayouts/slideLayout69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701.xml"/><Relationship Id="rId3" Type="http://schemas.openxmlformats.org/officeDocument/2006/relationships/slideLayout" Target="../slideLayouts/slideLayout696.xml"/><Relationship Id="rId7" Type="http://schemas.openxmlformats.org/officeDocument/2006/relationships/slideLayout" Target="../slideLayouts/slideLayout700.xml"/><Relationship Id="rId12" Type="http://schemas.openxmlformats.org/officeDocument/2006/relationships/theme" Target="../theme/theme52.xml"/><Relationship Id="rId2" Type="http://schemas.openxmlformats.org/officeDocument/2006/relationships/slideLayout" Target="../slideLayouts/slideLayout695.xml"/><Relationship Id="rId1" Type="http://schemas.openxmlformats.org/officeDocument/2006/relationships/slideLayout" Target="../slideLayouts/slideLayout694.xml"/><Relationship Id="rId6" Type="http://schemas.openxmlformats.org/officeDocument/2006/relationships/slideLayout" Target="../slideLayouts/slideLayout699.xml"/><Relationship Id="rId11" Type="http://schemas.openxmlformats.org/officeDocument/2006/relationships/slideLayout" Target="../slideLayouts/slideLayout704.xml"/><Relationship Id="rId5" Type="http://schemas.openxmlformats.org/officeDocument/2006/relationships/slideLayout" Target="../slideLayouts/slideLayout698.xml"/><Relationship Id="rId10" Type="http://schemas.openxmlformats.org/officeDocument/2006/relationships/slideLayout" Target="../slideLayouts/slideLayout703.xml"/><Relationship Id="rId4" Type="http://schemas.openxmlformats.org/officeDocument/2006/relationships/slideLayout" Target="../slideLayouts/slideLayout697.xml"/><Relationship Id="rId9" Type="http://schemas.openxmlformats.org/officeDocument/2006/relationships/slideLayout" Target="../slideLayouts/slideLayout70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712.xml"/><Relationship Id="rId13" Type="http://schemas.openxmlformats.org/officeDocument/2006/relationships/slideLayout" Target="../slideLayouts/slideLayout717.xml"/><Relationship Id="rId18" Type="http://schemas.openxmlformats.org/officeDocument/2006/relationships/slideLayout" Target="../slideLayouts/slideLayout722.xml"/><Relationship Id="rId26" Type="http://schemas.openxmlformats.org/officeDocument/2006/relationships/slideLayout" Target="../slideLayouts/slideLayout730.xml"/><Relationship Id="rId3" Type="http://schemas.openxmlformats.org/officeDocument/2006/relationships/slideLayout" Target="../slideLayouts/slideLayout707.xml"/><Relationship Id="rId21" Type="http://schemas.openxmlformats.org/officeDocument/2006/relationships/slideLayout" Target="../slideLayouts/slideLayout725.xml"/><Relationship Id="rId34" Type="http://schemas.openxmlformats.org/officeDocument/2006/relationships/slideLayout" Target="../slideLayouts/slideLayout738.xml"/><Relationship Id="rId7" Type="http://schemas.openxmlformats.org/officeDocument/2006/relationships/slideLayout" Target="../slideLayouts/slideLayout711.xml"/><Relationship Id="rId12" Type="http://schemas.openxmlformats.org/officeDocument/2006/relationships/slideLayout" Target="../slideLayouts/slideLayout716.xml"/><Relationship Id="rId17" Type="http://schemas.openxmlformats.org/officeDocument/2006/relationships/slideLayout" Target="../slideLayouts/slideLayout721.xml"/><Relationship Id="rId25" Type="http://schemas.openxmlformats.org/officeDocument/2006/relationships/slideLayout" Target="../slideLayouts/slideLayout729.xml"/><Relationship Id="rId33" Type="http://schemas.openxmlformats.org/officeDocument/2006/relationships/slideLayout" Target="../slideLayouts/slideLayout737.xml"/><Relationship Id="rId2" Type="http://schemas.openxmlformats.org/officeDocument/2006/relationships/slideLayout" Target="../slideLayouts/slideLayout706.xml"/><Relationship Id="rId16" Type="http://schemas.openxmlformats.org/officeDocument/2006/relationships/slideLayout" Target="../slideLayouts/slideLayout720.xml"/><Relationship Id="rId20" Type="http://schemas.openxmlformats.org/officeDocument/2006/relationships/slideLayout" Target="../slideLayouts/slideLayout724.xml"/><Relationship Id="rId29" Type="http://schemas.openxmlformats.org/officeDocument/2006/relationships/slideLayout" Target="../slideLayouts/slideLayout733.xml"/><Relationship Id="rId1" Type="http://schemas.openxmlformats.org/officeDocument/2006/relationships/slideLayout" Target="../slideLayouts/slideLayout705.xml"/><Relationship Id="rId6" Type="http://schemas.openxmlformats.org/officeDocument/2006/relationships/slideLayout" Target="../slideLayouts/slideLayout710.xml"/><Relationship Id="rId11" Type="http://schemas.openxmlformats.org/officeDocument/2006/relationships/slideLayout" Target="../slideLayouts/slideLayout715.xml"/><Relationship Id="rId24" Type="http://schemas.openxmlformats.org/officeDocument/2006/relationships/slideLayout" Target="../slideLayouts/slideLayout728.xml"/><Relationship Id="rId32" Type="http://schemas.openxmlformats.org/officeDocument/2006/relationships/slideLayout" Target="../slideLayouts/slideLayout736.xml"/><Relationship Id="rId5" Type="http://schemas.openxmlformats.org/officeDocument/2006/relationships/slideLayout" Target="../slideLayouts/slideLayout709.xml"/><Relationship Id="rId15" Type="http://schemas.openxmlformats.org/officeDocument/2006/relationships/slideLayout" Target="../slideLayouts/slideLayout719.xml"/><Relationship Id="rId23" Type="http://schemas.openxmlformats.org/officeDocument/2006/relationships/slideLayout" Target="../slideLayouts/slideLayout727.xml"/><Relationship Id="rId28" Type="http://schemas.openxmlformats.org/officeDocument/2006/relationships/slideLayout" Target="../slideLayouts/slideLayout732.xml"/><Relationship Id="rId36" Type="http://schemas.openxmlformats.org/officeDocument/2006/relationships/theme" Target="../theme/theme53.xml"/><Relationship Id="rId10" Type="http://schemas.openxmlformats.org/officeDocument/2006/relationships/slideLayout" Target="../slideLayouts/slideLayout714.xml"/><Relationship Id="rId19" Type="http://schemas.openxmlformats.org/officeDocument/2006/relationships/slideLayout" Target="../slideLayouts/slideLayout723.xml"/><Relationship Id="rId31" Type="http://schemas.openxmlformats.org/officeDocument/2006/relationships/slideLayout" Target="../slideLayouts/slideLayout735.xml"/><Relationship Id="rId4" Type="http://schemas.openxmlformats.org/officeDocument/2006/relationships/slideLayout" Target="../slideLayouts/slideLayout708.xml"/><Relationship Id="rId9" Type="http://schemas.openxmlformats.org/officeDocument/2006/relationships/slideLayout" Target="../slideLayouts/slideLayout713.xml"/><Relationship Id="rId14" Type="http://schemas.openxmlformats.org/officeDocument/2006/relationships/slideLayout" Target="../slideLayouts/slideLayout718.xml"/><Relationship Id="rId22" Type="http://schemas.openxmlformats.org/officeDocument/2006/relationships/slideLayout" Target="../slideLayouts/slideLayout726.xml"/><Relationship Id="rId27" Type="http://schemas.openxmlformats.org/officeDocument/2006/relationships/slideLayout" Target="../slideLayouts/slideLayout731.xml"/><Relationship Id="rId30" Type="http://schemas.openxmlformats.org/officeDocument/2006/relationships/slideLayout" Target="../slideLayouts/slideLayout734.xml"/><Relationship Id="rId35" Type="http://schemas.openxmlformats.org/officeDocument/2006/relationships/slideLayout" Target="../slideLayouts/slideLayout739.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747.xml"/><Relationship Id="rId3" Type="http://schemas.openxmlformats.org/officeDocument/2006/relationships/slideLayout" Target="../slideLayouts/slideLayout742.xml"/><Relationship Id="rId7" Type="http://schemas.openxmlformats.org/officeDocument/2006/relationships/slideLayout" Target="../slideLayouts/slideLayout746.xml"/><Relationship Id="rId12" Type="http://schemas.openxmlformats.org/officeDocument/2006/relationships/theme" Target="../theme/theme54.xml"/><Relationship Id="rId2" Type="http://schemas.openxmlformats.org/officeDocument/2006/relationships/slideLayout" Target="../slideLayouts/slideLayout741.xml"/><Relationship Id="rId1" Type="http://schemas.openxmlformats.org/officeDocument/2006/relationships/slideLayout" Target="../slideLayouts/slideLayout740.xml"/><Relationship Id="rId6" Type="http://schemas.openxmlformats.org/officeDocument/2006/relationships/slideLayout" Target="../slideLayouts/slideLayout745.xml"/><Relationship Id="rId11" Type="http://schemas.openxmlformats.org/officeDocument/2006/relationships/slideLayout" Target="../slideLayouts/slideLayout750.xml"/><Relationship Id="rId5" Type="http://schemas.openxmlformats.org/officeDocument/2006/relationships/slideLayout" Target="../slideLayouts/slideLayout744.xml"/><Relationship Id="rId10" Type="http://schemas.openxmlformats.org/officeDocument/2006/relationships/slideLayout" Target="../slideLayouts/slideLayout749.xml"/><Relationship Id="rId4" Type="http://schemas.openxmlformats.org/officeDocument/2006/relationships/slideLayout" Target="../slideLayouts/slideLayout743.xml"/><Relationship Id="rId9" Type="http://schemas.openxmlformats.org/officeDocument/2006/relationships/slideLayout" Target="../slideLayouts/slideLayout748.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758.xml"/><Relationship Id="rId3" Type="http://schemas.openxmlformats.org/officeDocument/2006/relationships/slideLayout" Target="../slideLayouts/slideLayout753.xml"/><Relationship Id="rId7" Type="http://schemas.openxmlformats.org/officeDocument/2006/relationships/slideLayout" Target="../slideLayouts/slideLayout757.xml"/><Relationship Id="rId12" Type="http://schemas.openxmlformats.org/officeDocument/2006/relationships/theme" Target="../theme/theme55.xml"/><Relationship Id="rId2" Type="http://schemas.openxmlformats.org/officeDocument/2006/relationships/slideLayout" Target="../slideLayouts/slideLayout752.xml"/><Relationship Id="rId1" Type="http://schemas.openxmlformats.org/officeDocument/2006/relationships/slideLayout" Target="../slideLayouts/slideLayout751.xml"/><Relationship Id="rId6" Type="http://schemas.openxmlformats.org/officeDocument/2006/relationships/slideLayout" Target="../slideLayouts/slideLayout756.xml"/><Relationship Id="rId11" Type="http://schemas.openxmlformats.org/officeDocument/2006/relationships/slideLayout" Target="../slideLayouts/slideLayout761.xml"/><Relationship Id="rId5" Type="http://schemas.openxmlformats.org/officeDocument/2006/relationships/slideLayout" Target="../slideLayouts/slideLayout755.xml"/><Relationship Id="rId10" Type="http://schemas.openxmlformats.org/officeDocument/2006/relationships/slideLayout" Target="../slideLayouts/slideLayout760.xml"/><Relationship Id="rId4" Type="http://schemas.openxmlformats.org/officeDocument/2006/relationships/slideLayout" Target="../slideLayouts/slideLayout754.xml"/><Relationship Id="rId9" Type="http://schemas.openxmlformats.org/officeDocument/2006/relationships/slideLayout" Target="../slideLayouts/slideLayout759.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769.xml"/><Relationship Id="rId3" Type="http://schemas.openxmlformats.org/officeDocument/2006/relationships/slideLayout" Target="../slideLayouts/slideLayout764.xml"/><Relationship Id="rId7" Type="http://schemas.openxmlformats.org/officeDocument/2006/relationships/slideLayout" Target="../slideLayouts/slideLayout768.xml"/><Relationship Id="rId12" Type="http://schemas.openxmlformats.org/officeDocument/2006/relationships/theme" Target="../theme/theme56.xml"/><Relationship Id="rId2" Type="http://schemas.openxmlformats.org/officeDocument/2006/relationships/slideLayout" Target="../slideLayouts/slideLayout763.xml"/><Relationship Id="rId1" Type="http://schemas.openxmlformats.org/officeDocument/2006/relationships/slideLayout" Target="../slideLayouts/slideLayout762.xml"/><Relationship Id="rId6" Type="http://schemas.openxmlformats.org/officeDocument/2006/relationships/slideLayout" Target="../slideLayouts/slideLayout767.xml"/><Relationship Id="rId11" Type="http://schemas.openxmlformats.org/officeDocument/2006/relationships/slideLayout" Target="../slideLayouts/slideLayout772.xml"/><Relationship Id="rId5" Type="http://schemas.openxmlformats.org/officeDocument/2006/relationships/slideLayout" Target="../slideLayouts/slideLayout766.xml"/><Relationship Id="rId10" Type="http://schemas.openxmlformats.org/officeDocument/2006/relationships/slideLayout" Target="../slideLayouts/slideLayout771.xml"/><Relationship Id="rId4" Type="http://schemas.openxmlformats.org/officeDocument/2006/relationships/slideLayout" Target="../slideLayouts/slideLayout765.xml"/><Relationship Id="rId9" Type="http://schemas.openxmlformats.org/officeDocument/2006/relationships/slideLayout" Target="../slideLayouts/slideLayout770.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780.xml"/><Relationship Id="rId3" Type="http://schemas.openxmlformats.org/officeDocument/2006/relationships/slideLayout" Target="../slideLayouts/slideLayout775.xml"/><Relationship Id="rId7" Type="http://schemas.openxmlformats.org/officeDocument/2006/relationships/slideLayout" Target="../slideLayouts/slideLayout779.xml"/><Relationship Id="rId12" Type="http://schemas.openxmlformats.org/officeDocument/2006/relationships/theme" Target="../theme/theme57.xml"/><Relationship Id="rId2" Type="http://schemas.openxmlformats.org/officeDocument/2006/relationships/slideLayout" Target="../slideLayouts/slideLayout774.xml"/><Relationship Id="rId1" Type="http://schemas.openxmlformats.org/officeDocument/2006/relationships/slideLayout" Target="../slideLayouts/slideLayout773.xml"/><Relationship Id="rId6" Type="http://schemas.openxmlformats.org/officeDocument/2006/relationships/slideLayout" Target="../slideLayouts/slideLayout778.xml"/><Relationship Id="rId11" Type="http://schemas.openxmlformats.org/officeDocument/2006/relationships/slideLayout" Target="../slideLayouts/slideLayout783.xml"/><Relationship Id="rId5" Type="http://schemas.openxmlformats.org/officeDocument/2006/relationships/slideLayout" Target="../slideLayouts/slideLayout777.xml"/><Relationship Id="rId10" Type="http://schemas.openxmlformats.org/officeDocument/2006/relationships/slideLayout" Target="../slideLayouts/slideLayout782.xml"/><Relationship Id="rId4" Type="http://schemas.openxmlformats.org/officeDocument/2006/relationships/slideLayout" Target="../slideLayouts/slideLayout776.xml"/><Relationship Id="rId9" Type="http://schemas.openxmlformats.org/officeDocument/2006/relationships/slideLayout" Target="../slideLayouts/slideLayout781.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791.xml"/><Relationship Id="rId3" Type="http://schemas.openxmlformats.org/officeDocument/2006/relationships/slideLayout" Target="../slideLayouts/slideLayout786.xml"/><Relationship Id="rId7" Type="http://schemas.openxmlformats.org/officeDocument/2006/relationships/slideLayout" Target="../slideLayouts/slideLayout790.xml"/><Relationship Id="rId12" Type="http://schemas.openxmlformats.org/officeDocument/2006/relationships/theme" Target="../theme/theme58.xml"/><Relationship Id="rId2" Type="http://schemas.openxmlformats.org/officeDocument/2006/relationships/slideLayout" Target="../slideLayouts/slideLayout785.xml"/><Relationship Id="rId1" Type="http://schemas.openxmlformats.org/officeDocument/2006/relationships/slideLayout" Target="../slideLayouts/slideLayout784.xml"/><Relationship Id="rId6" Type="http://schemas.openxmlformats.org/officeDocument/2006/relationships/slideLayout" Target="../slideLayouts/slideLayout789.xml"/><Relationship Id="rId11" Type="http://schemas.openxmlformats.org/officeDocument/2006/relationships/slideLayout" Target="../slideLayouts/slideLayout794.xml"/><Relationship Id="rId5" Type="http://schemas.openxmlformats.org/officeDocument/2006/relationships/slideLayout" Target="../slideLayouts/slideLayout788.xml"/><Relationship Id="rId10" Type="http://schemas.openxmlformats.org/officeDocument/2006/relationships/slideLayout" Target="../slideLayouts/slideLayout793.xml"/><Relationship Id="rId4" Type="http://schemas.openxmlformats.org/officeDocument/2006/relationships/slideLayout" Target="../slideLayouts/slideLayout787.xml"/><Relationship Id="rId9" Type="http://schemas.openxmlformats.org/officeDocument/2006/relationships/slideLayout" Target="../slideLayouts/slideLayout792.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802.xml"/><Relationship Id="rId3" Type="http://schemas.openxmlformats.org/officeDocument/2006/relationships/slideLayout" Target="../slideLayouts/slideLayout797.xml"/><Relationship Id="rId7" Type="http://schemas.openxmlformats.org/officeDocument/2006/relationships/slideLayout" Target="../slideLayouts/slideLayout801.xml"/><Relationship Id="rId12" Type="http://schemas.openxmlformats.org/officeDocument/2006/relationships/theme" Target="../theme/theme59.xml"/><Relationship Id="rId2" Type="http://schemas.openxmlformats.org/officeDocument/2006/relationships/slideLayout" Target="../slideLayouts/slideLayout796.xml"/><Relationship Id="rId1" Type="http://schemas.openxmlformats.org/officeDocument/2006/relationships/slideLayout" Target="../slideLayouts/slideLayout795.xml"/><Relationship Id="rId6" Type="http://schemas.openxmlformats.org/officeDocument/2006/relationships/slideLayout" Target="../slideLayouts/slideLayout800.xml"/><Relationship Id="rId11" Type="http://schemas.openxmlformats.org/officeDocument/2006/relationships/slideLayout" Target="../slideLayouts/slideLayout805.xml"/><Relationship Id="rId5" Type="http://schemas.openxmlformats.org/officeDocument/2006/relationships/slideLayout" Target="../slideLayouts/slideLayout799.xml"/><Relationship Id="rId10" Type="http://schemas.openxmlformats.org/officeDocument/2006/relationships/slideLayout" Target="../slideLayouts/slideLayout804.xml"/><Relationship Id="rId4" Type="http://schemas.openxmlformats.org/officeDocument/2006/relationships/slideLayout" Target="../slideLayouts/slideLayout798.xml"/><Relationship Id="rId9" Type="http://schemas.openxmlformats.org/officeDocument/2006/relationships/slideLayout" Target="../slideLayouts/slideLayout80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813.xml"/><Relationship Id="rId13" Type="http://schemas.openxmlformats.org/officeDocument/2006/relationships/slideLayout" Target="../slideLayouts/slideLayout818.xml"/><Relationship Id="rId18" Type="http://schemas.openxmlformats.org/officeDocument/2006/relationships/slideLayout" Target="../slideLayouts/slideLayout823.xml"/><Relationship Id="rId3" Type="http://schemas.openxmlformats.org/officeDocument/2006/relationships/slideLayout" Target="../slideLayouts/slideLayout808.xml"/><Relationship Id="rId21" Type="http://schemas.openxmlformats.org/officeDocument/2006/relationships/slideLayout" Target="../slideLayouts/slideLayout826.xml"/><Relationship Id="rId7" Type="http://schemas.openxmlformats.org/officeDocument/2006/relationships/slideLayout" Target="../slideLayouts/slideLayout812.xml"/><Relationship Id="rId12" Type="http://schemas.openxmlformats.org/officeDocument/2006/relationships/slideLayout" Target="../slideLayouts/slideLayout817.xml"/><Relationship Id="rId17" Type="http://schemas.openxmlformats.org/officeDocument/2006/relationships/slideLayout" Target="../slideLayouts/slideLayout822.xml"/><Relationship Id="rId25" Type="http://schemas.openxmlformats.org/officeDocument/2006/relationships/image" Target="../media/image5.png"/><Relationship Id="rId2" Type="http://schemas.openxmlformats.org/officeDocument/2006/relationships/slideLayout" Target="../slideLayouts/slideLayout807.xml"/><Relationship Id="rId16" Type="http://schemas.openxmlformats.org/officeDocument/2006/relationships/slideLayout" Target="../slideLayouts/slideLayout821.xml"/><Relationship Id="rId20" Type="http://schemas.openxmlformats.org/officeDocument/2006/relationships/slideLayout" Target="../slideLayouts/slideLayout825.xml"/><Relationship Id="rId1" Type="http://schemas.openxmlformats.org/officeDocument/2006/relationships/slideLayout" Target="../slideLayouts/slideLayout806.xml"/><Relationship Id="rId6" Type="http://schemas.openxmlformats.org/officeDocument/2006/relationships/slideLayout" Target="../slideLayouts/slideLayout811.xml"/><Relationship Id="rId11" Type="http://schemas.openxmlformats.org/officeDocument/2006/relationships/slideLayout" Target="../slideLayouts/slideLayout816.xml"/><Relationship Id="rId24" Type="http://schemas.openxmlformats.org/officeDocument/2006/relationships/theme" Target="../theme/theme60.xml"/><Relationship Id="rId5" Type="http://schemas.openxmlformats.org/officeDocument/2006/relationships/slideLayout" Target="../slideLayouts/slideLayout810.xml"/><Relationship Id="rId15" Type="http://schemas.openxmlformats.org/officeDocument/2006/relationships/slideLayout" Target="../slideLayouts/slideLayout820.xml"/><Relationship Id="rId23" Type="http://schemas.openxmlformats.org/officeDocument/2006/relationships/slideLayout" Target="../slideLayouts/slideLayout828.xml"/><Relationship Id="rId10" Type="http://schemas.openxmlformats.org/officeDocument/2006/relationships/slideLayout" Target="../slideLayouts/slideLayout815.xml"/><Relationship Id="rId19" Type="http://schemas.openxmlformats.org/officeDocument/2006/relationships/slideLayout" Target="../slideLayouts/slideLayout824.xml"/><Relationship Id="rId4" Type="http://schemas.openxmlformats.org/officeDocument/2006/relationships/slideLayout" Target="../slideLayouts/slideLayout809.xml"/><Relationship Id="rId9" Type="http://schemas.openxmlformats.org/officeDocument/2006/relationships/slideLayout" Target="../slideLayouts/slideLayout814.xml"/><Relationship Id="rId14" Type="http://schemas.openxmlformats.org/officeDocument/2006/relationships/slideLayout" Target="../slideLayouts/slideLayout819.xml"/><Relationship Id="rId22" Type="http://schemas.openxmlformats.org/officeDocument/2006/relationships/slideLayout" Target="../slideLayouts/slideLayout827.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836.xml"/><Relationship Id="rId3" Type="http://schemas.openxmlformats.org/officeDocument/2006/relationships/slideLayout" Target="../slideLayouts/slideLayout831.xml"/><Relationship Id="rId7" Type="http://schemas.openxmlformats.org/officeDocument/2006/relationships/slideLayout" Target="../slideLayouts/slideLayout835.xml"/><Relationship Id="rId12" Type="http://schemas.openxmlformats.org/officeDocument/2006/relationships/theme" Target="../theme/theme61.xml"/><Relationship Id="rId2" Type="http://schemas.openxmlformats.org/officeDocument/2006/relationships/slideLayout" Target="../slideLayouts/slideLayout830.xml"/><Relationship Id="rId1" Type="http://schemas.openxmlformats.org/officeDocument/2006/relationships/slideLayout" Target="../slideLayouts/slideLayout829.xml"/><Relationship Id="rId6" Type="http://schemas.openxmlformats.org/officeDocument/2006/relationships/slideLayout" Target="../slideLayouts/slideLayout834.xml"/><Relationship Id="rId11" Type="http://schemas.openxmlformats.org/officeDocument/2006/relationships/slideLayout" Target="../slideLayouts/slideLayout839.xml"/><Relationship Id="rId5" Type="http://schemas.openxmlformats.org/officeDocument/2006/relationships/slideLayout" Target="../slideLayouts/slideLayout833.xml"/><Relationship Id="rId10" Type="http://schemas.openxmlformats.org/officeDocument/2006/relationships/slideLayout" Target="../slideLayouts/slideLayout838.xml"/><Relationship Id="rId4" Type="http://schemas.openxmlformats.org/officeDocument/2006/relationships/slideLayout" Target="../slideLayouts/slideLayout832.xml"/><Relationship Id="rId9" Type="http://schemas.openxmlformats.org/officeDocument/2006/relationships/slideLayout" Target="../slideLayouts/slideLayout837.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847.xml"/><Relationship Id="rId3" Type="http://schemas.openxmlformats.org/officeDocument/2006/relationships/slideLayout" Target="../slideLayouts/slideLayout842.xml"/><Relationship Id="rId7" Type="http://schemas.openxmlformats.org/officeDocument/2006/relationships/slideLayout" Target="../slideLayouts/slideLayout846.xml"/><Relationship Id="rId12" Type="http://schemas.openxmlformats.org/officeDocument/2006/relationships/theme" Target="../theme/theme62.xml"/><Relationship Id="rId2" Type="http://schemas.openxmlformats.org/officeDocument/2006/relationships/slideLayout" Target="../slideLayouts/slideLayout841.xml"/><Relationship Id="rId1" Type="http://schemas.openxmlformats.org/officeDocument/2006/relationships/slideLayout" Target="../slideLayouts/slideLayout840.xml"/><Relationship Id="rId6" Type="http://schemas.openxmlformats.org/officeDocument/2006/relationships/slideLayout" Target="../slideLayouts/slideLayout845.xml"/><Relationship Id="rId11" Type="http://schemas.openxmlformats.org/officeDocument/2006/relationships/slideLayout" Target="../slideLayouts/slideLayout850.xml"/><Relationship Id="rId5" Type="http://schemas.openxmlformats.org/officeDocument/2006/relationships/slideLayout" Target="../slideLayouts/slideLayout844.xml"/><Relationship Id="rId10" Type="http://schemas.openxmlformats.org/officeDocument/2006/relationships/slideLayout" Target="../slideLayouts/slideLayout849.xml"/><Relationship Id="rId4" Type="http://schemas.openxmlformats.org/officeDocument/2006/relationships/slideLayout" Target="../slideLayouts/slideLayout843.xml"/><Relationship Id="rId9" Type="http://schemas.openxmlformats.org/officeDocument/2006/relationships/slideLayout" Target="../slideLayouts/slideLayout848.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858.xml"/><Relationship Id="rId3" Type="http://schemas.openxmlformats.org/officeDocument/2006/relationships/slideLayout" Target="../slideLayouts/slideLayout853.xml"/><Relationship Id="rId7" Type="http://schemas.openxmlformats.org/officeDocument/2006/relationships/slideLayout" Target="../slideLayouts/slideLayout857.xml"/><Relationship Id="rId12" Type="http://schemas.openxmlformats.org/officeDocument/2006/relationships/theme" Target="../theme/theme63.xml"/><Relationship Id="rId2" Type="http://schemas.openxmlformats.org/officeDocument/2006/relationships/slideLayout" Target="../slideLayouts/slideLayout852.xml"/><Relationship Id="rId1" Type="http://schemas.openxmlformats.org/officeDocument/2006/relationships/slideLayout" Target="../slideLayouts/slideLayout851.xml"/><Relationship Id="rId6" Type="http://schemas.openxmlformats.org/officeDocument/2006/relationships/slideLayout" Target="../slideLayouts/slideLayout856.xml"/><Relationship Id="rId11" Type="http://schemas.openxmlformats.org/officeDocument/2006/relationships/slideLayout" Target="../slideLayouts/slideLayout861.xml"/><Relationship Id="rId5" Type="http://schemas.openxmlformats.org/officeDocument/2006/relationships/slideLayout" Target="../slideLayouts/slideLayout855.xml"/><Relationship Id="rId10" Type="http://schemas.openxmlformats.org/officeDocument/2006/relationships/slideLayout" Target="../slideLayouts/slideLayout860.xml"/><Relationship Id="rId4" Type="http://schemas.openxmlformats.org/officeDocument/2006/relationships/slideLayout" Target="../slideLayouts/slideLayout854.xml"/><Relationship Id="rId9" Type="http://schemas.openxmlformats.org/officeDocument/2006/relationships/slideLayout" Target="../slideLayouts/slideLayout859.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869.xml"/><Relationship Id="rId3" Type="http://schemas.openxmlformats.org/officeDocument/2006/relationships/slideLayout" Target="../slideLayouts/slideLayout864.xml"/><Relationship Id="rId7" Type="http://schemas.openxmlformats.org/officeDocument/2006/relationships/slideLayout" Target="../slideLayouts/slideLayout868.xml"/><Relationship Id="rId12" Type="http://schemas.openxmlformats.org/officeDocument/2006/relationships/theme" Target="../theme/theme64.xml"/><Relationship Id="rId2" Type="http://schemas.openxmlformats.org/officeDocument/2006/relationships/slideLayout" Target="../slideLayouts/slideLayout863.xml"/><Relationship Id="rId1" Type="http://schemas.openxmlformats.org/officeDocument/2006/relationships/slideLayout" Target="../slideLayouts/slideLayout862.xml"/><Relationship Id="rId6" Type="http://schemas.openxmlformats.org/officeDocument/2006/relationships/slideLayout" Target="../slideLayouts/slideLayout867.xml"/><Relationship Id="rId11" Type="http://schemas.openxmlformats.org/officeDocument/2006/relationships/slideLayout" Target="../slideLayouts/slideLayout872.xml"/><Relationship Id="rId5" Type="http://schemas.openxmlformats.org/officeDocument/2006/relationships/slideLayout" Target="../slideLayouts/slideLayout866.xml"/><Relationship Id="rId10" Type="http://schemas.openxmlformats.org/officeDocument/2006/relationships/slideLayout" Target="../slideLayouts/slideLayout871.xml"/><Relationship Id="rId4" Type="http://schemas.openxmlformats.org/officeDocument/2006/relationships/slideLayout" Target="../slideLayouts/slideLayout865.xml"/><Relationship Id="rId9" Type="http://schemas.openxmlformats.org/officeDocument/2006/relationships/slideLayout" Target="../slideLayouts/slideLayout870.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880.xml"/><Relationship Id="rId13" Type="http://schemas.openxmlformats.org/officeDocument/2006/relationships/image" Target="../media/image3.jpg"/><Relationship Id="rId3" Type="http://schemas.openxmlformats.org/officeDocument/2006/relationships/slideLayout" Target="../slideLayouts/slideLayout875.xml"/><Relationship Id="rId7" Type="http://schemas.openxmlformats.org/officeDocument/2006/relationships/slideLayout" Target="../slideLayouts/slideLayout879.xml"/><Relationship Id="rId12" Type="http://schemas.openxmlformats.org/officeDocument/2006/relationships/theme" Target="../theme/theme65.xml"/><Relationship Id="rId2" Type="http://schemas.openxmlformats.org/officeDocument/2006/relationships/slideLayout" Target="../slideLayouts/slideLayout874.xml"/><Relationship Id="rId1" Type="http://schemas.openxmlformats.org/officeDocument/2006/relationships/slideLayout" Target="../slideLayouts/slideLayout873.xml"/><Relationship Id="rId6" Type="http://schemas.openxmlformats.org/officeDocument/2006/relationships/slideLayout" Target="../slideLayouts/slideLayout878.xml"/><Relationship Id="rId11" Type="http://schemas.openxmlformats.org/officeDocument/2006/relationships/slideLayout" Target="../slideLayouts/slideLayout883.xml"/><Relationship Id="rId5" Type="http://schemas.openxmlformats.org/officeDocument/2006/relationships/slideLayout" Target="../slideLayouts/slideLayout877.xml"/><Relationship Id="rId10" Type="http://schemas.openxmlformats.org/officeDocument/2006/relationships/slideLayout" Target="../slideLayouts/slideLayout882.xml"/><Relationship Id="rId4" Type="http://schemas.openxmlformats.org/officeDocument/2006/relationships/slideLayout" Target="../slideLayouts/slideLayout876.xml"/><Relationship Id="rId9" Type="http://schemas.openxmlformats.org/officeDocument/2006/relationships/slideLayout" Target="../slideLayouts/slideLayout881.xml"/><Relationship Id="rId14" Type="http://schemas.openxmlformats.org/officeDocument/2006/relationships/image" Target="../media/image7.png"/></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891.xml"/><Relationship Id="rId3" Type="http://schemas.openxmlformats.org/officeDocument/2006/relationships/slideLayout" Target="../slideLayouts/slideLayout886.xml"/><Relationship Id="rId7" Type="http://schemas.openxmlformats.org/officeDocument/2006/relationships/slideLayout" Target="../slideLayouts/slideLayout890.xml"/><Relationship Id="rId12" Type="http://schemas.openxmlformats.org/officeDocument/2006/relationships/theme" Target="../theme/theme66.xml"/><Relationship Id="rId2" Type="http://schemas.openxmlformats.org/officeDocument/2006/relationships/slideLayout" Target="../slideLayouts/slideLayout885.xml"/><Relationship Id="rId1" Type="http://schemas.openxmlformats.org/officeDocument/2006/relationships/slideLayout" Target="../slideLayouts/slideLayout884.xml"/><Relationship Id="rId6" Type="http://schemas.openxmlformats.org/officeDocument/2006/relationships/slideLayout" Target="../slideLayouts/slideLayout889.xml"/><Relationship Id="rId11" Type="http://schemas.openxmlformats.org/officeDocument/2006/relationships/slideLayout" Target="../slideLayouts/slideLayout894.xml"/><Relationship Id="rId5" Type="http://schemas.openxmlformats.org/officeDocument/2006/relationships/slideLayout" Target="../slideLayouts/slideLayout888.xml"/><Relationship Id="rId10" Type="http://schemas.openxmlformats.org/officeDocument/2006/relationships/slideLayout" Target="../slideLayouts/slideLayout893.xml"/><Relationship Id="rId4" Type="http://schemas.openxmlformats.org/officeDocument/2006/relationships/slideLayout" Target="../slideLayouts/slideLayout887.xml"/><Relationship Id="rId9" Type="http://schemas.openxmlformats.org/officeDocument/2006/relationships/slideLayout" Target="../slideLayouts/slideLayout892.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902.xml"/><Relationship Id="rId3" Type="http://schemas.openxmlformats.org/officeDocument/2006/relationships/slideLayout" Target="../slideLayouts/slideLayout897.xml"/><Relationship Id="rId7" Type="http://schemas.openxmlformats.org/officeDocument/2006/relationships/slideLayout" Target="../slideLayouts/slideLayout901.xml"/><Relationship Id="rId12" Type="http://schemas.openxmlformats.org/officeDocument/2006/relationships/theme" Target="../theme/theme67.xml"/><Relationship Id="rId2" Type="http://schemas.openxmlformats.org/officeDocument/2006/relationships/slideLayout" Target="../slideLayouts/slideLayout896.xml"/><Relationship Id="rId1" Type="http://schemas.openxmlformats.org/officeDocument/2006/relationships/slideLayout" Target="../slideLayouts/slideLayout895.xml"/><Relationship Id="rId6" Type="http://schemas.openxmlformats.org/officeDocument/2006/relationships/slideLayout" Target="../slideLayouts/slideLayout900.xml"/><Relationship Id="rId11" Type="http://schemas.openxmlformats.org/officeDocument/2006/relationships/slideLayout" Target="../slideLayouts/slideLayout905.xml"/><Relationship Id="rId5" Type="http://schemas.openxmlformats.org/officeDocument/2006/relationships/slideLayout" Target="../slideLayouts/slideLayout899.xml"/><Relationship Id="rId10" Type="http://schemas.openxmlformats.org/officeDocument/2006/relationships/slideLayout" Target="../slideLayouts/slideLayout904.xml"/><Relationship Id="rId4" Type="http://schemas.openxmlformats.org/officeDocument/2006/relationships/slideLayout" Target="../slideLayouts/slideLayout898.xml"/><Relationship Id="rId9" Type="http://schemas.openxmlformats.org/officeDocument/2006/relationships/slideLayout" Target="../slideLayouts/slideLayout903.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913.xml"/><Relationship Id="rId3" Type="http://schemas.openxmlformats.org/officeDocument/2006/relationships/slideLayout" Target="../slideLayouts/slideLayout908.xml"/><Relationship Id="rId7" Type="http://schemas.openxmlformats.org/officeDocument/2006/relationships/slideLayout" Target="../slideLayouts/slideLayout912.xml"/><Relationship Id="rId12" Type="http://schemas.openxmlformats.org/officeDocument/2006/relationships/theme" Target="../theme/theme68.xml"/><Relationship Id="rId2" Type="http://schemas.openxmlformats.org/officeDocument/2006/relationships/slideLayout" Target="../slideLayouts/slideLayout907.xml"/><Relationship Id="rId1" Type="http://schemas.openxmlformats.org/officeDocument/2006/relationships/slideLayout" Target="../slideLayouts/slideLayout906.xml"/><Relationship Id="rId6" Type="http://schemas.openxmlformats.org/officeDocument/2006/relationships/slideLayout" Target="../slideLayouts/slideLayout911.xml"/><Relationship Id="rId11" Type="http://schemas.openxmlformats.org/officeDocument/2006/relationships/slideLayout" Target="../slideLayouts/slideLayout916.xml"/><Relationship Id="rId5" Type="http://schemas.openxmlformats.org/officeDocument/2006/relationships/slideLayout" Target="../slideLayouts/slideLayout910.xml"/><Relationship Id="rId10" Type="http://schemas.openxmlformats.org/officeDocument/2006/relationships/slideLayout" Target="../slideLayouts/slideLayout915.xml"/><Relationship Id="rId4" Type="http://schemas.openxmlformats.org/officeDocument/2006/relationships/slideLayout" Target="../slideLayouts/slideLayout909.xml"/><Relationship Id="rId9" Type="http://schemas.openxmlformats.org/officeDocument/2006/relationships/slideLayout" Target="../slideLayouts/slideLayout914.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924.xml"/><Relationship Id="rId13" Type="http://schemas.openxmlformats.org/officeDocument/2006/relationships/slideLayout" Target="../slideLayouts/slideLayout929.xml"/><Relationship Id="rId18" Type="http://schemas.openxmlformats.org/officeDocument/2006/relationships/slideLayout" Target="../slideLayouts/slideLayout934.xml"/><Relationship Id="rId26" Type="http://schemas.openxmlformats.org/officeDocument/2006/relationships/slideLayout" Target="../slideLayouts/slideLayout942.xml"/><Relationship Id="rId3" Type="http://schemas.openxmlformats.org/officeDocument/2006/relationships/slideLayout" Target="../slideLayouts/slideLayout919.xml"/><Relationship Id="rId21" Type="http://schemas.openxmlformats.org/officeDocument/2006/relationships/slideLayout" Target="../slideLayouts/slideLayout937.xml"/><Relationship Id="rId34" Type="http://schemas.openxmlformats.org/officeDocument/2006/relationships/slideLayout" Target="../slideLayouts/slideLayout950.xml"/><Relationship Id="rId7" Type="http://schemas.openxmlformats.org/officeDocument/2006/relationships/slideLayout" Target="../slideLayouts/slideLayout923.xml"/><Relationship Id="rId12" Type="http://schemas.openxmlformats.org/officeDocument/2006/relationships/slideLayout" Target="../slideLayouts/slideLayout928.xml"/><Relationship Id="rId17" Type="http://schemas.openxmlformats.org/officeDocument/2006/relationships/slideLayout" Target="../slideLayouts/slideLayout933.xml"/><Relationship Id="rId25" Type="http://schemas.openxmlformats.org/officeDocument/2006/relationships/slideLayout" Target="../slideLayouts/slideLayout941.xml"/><Relationship Id="rId33" Type="http://schemas.openxmlformats.org/officeDocument/2006/relationships/slideLayout" Target="../slideLayouts/slideLayout949.xml"/><Relationship Id="rId2" Type="http://schemas.openxmlformats.org/officeDocument/2006/relationships/slideLayout" Target="../slideLayouts/slideLayout918.xml"/><Relationship Id="rId16" Type="http://schemas.openxmlformats.org/officeDocument/2006/relationships/slideLayout" Target="../slideLayouts/slideLayout932.xml"/><Relationship Id="rId20" Type="http://schemas.openxmlformats.org/officeDocument/2006/relationships/slideLayout" Target="../slideLayouts/slideLayout936.xml"/><Relationship Id="rId29" Type="http://schemas.openxmlformats.org/officeDocument/2006/relationships/slideLayout" Target="../slideLayouts/slideLayout945.xml"/><Relationship Id="rId1" Type="http://schemas.openxmlformats.org/officeDocument/2006/relationships/slideLayout" Target="../slideLayouts/slideLayout917.xml"/><Relationship Id="rId6" Type="http://schemas.openxmlformats.org/officeDocument/2006/relationships/slideLayout" Target="../slideLayouts/slideLayout922.xml"/><Relationship Id="rId11" Type="http://schemas.openxmlformats.org/officeDocument/2006/relationships/slideLayout" Target="../slideLayouts/slideLayout927.xml"/><Relationship Id="rId24" Type="http://schemas.openxmlformats.org/officeDocument/2006/relationships/slideLayout" Target="../slideLayouts/slideLayout940.xml"/><Relationship Id="rId32" Type="http://schemas.openxmlformats.org/officeDocument/2006/relationships/slideLayout" Target="../slideLayouts/slideLayout948.xml"/><Relationship Id="rId5" Type="http://schemas.openxmlformats.org/officeDocument/2006/relationships/slideLayout" Target="../slideLayouts/slideLayout921.xml"/><Relationship Id="rId15" Type="http://schemas.openxmlformats.org/officeDocument/2006/relationships/slideLayout" Target="../slideLayouts/slideLayout931.xml"/><Relationship Id="rId23" Type="http://schemas.openxmlformats.org/officeDocument/2006/relationships/slideLayout" Target="../slideLayouts/slideLayout939.xml"/><Relationship Id="rId28" Type="http://schemas.openxmlformats.org/officeDocument/2006/relationships/slideLayout" Target="../slideLayouts/slideLayout944.xml"/><Relationship Id="rId36" Type="http://schemas.openxmlformats.org/officeDocument/2006/relationships/theme" Target="../theme/theme69.xml"/><Relationship Id="rId10" Type="http://schemas.openxmlformats.org/officeDocument/2006/relationships/slideLayout" Target="../slideLayouts/slideLayout926.xml"/><Relationship Id="rId19" Type="http://schemas.openxmlformats.org/officeDocument/2006/relationships/slideLayout" Target="../slideLayouts/slideLayout935.xml"/><Relationship Id="rId31" Type="http://schemas.openxmlformats.org/officeDocument/2006/relationships/slideLayout" Target="../slideLayouts/slideLayout947.xml"/><Relationship Id="rId4" Type="http://schemas.openxmlformats.org/officeDocument/2006/relationships/slideLayout" Target="../slideLayouts/slideLayout920.xml"/><Relationship Id="rId9" Type="http://schemas.openxmlformats.org/officeDocument/2006/relationships/slideLayout" Target="../slideLayouts/slideLayout925.xml"/><Relationship Id="rId14" Type="http://schemas.openxmlformats.org/officeDocument/2006/relationships/slideLayout" Target="../slideLayouts/slideLayout930.xml"/><Relationship Id="rId22" Type="http://schemas.openxmlformats.org/officeDocument/2006/relationships/slideLayout" Target="../slideLayouts/slideLayout938.xml"/><Relationship Id="rId27" Type="http://schemas.openxmlformats.org/officeDocument/2006/relationships/slideLayout" Target="../slideLayouts/slideLayout943.xml"/><Relationship Id="rId30" Type="http://schemas.openxmlformats.org/officeDocument/2006/relationships/slideLayout" Target="../slideLayouts/slideLayout946.xml"/><Relationship Id="rId35" Type="http://schemas.openxmlformats.org/officeDocument/2006/relationships/slideLayout" Target="../slideLayouts/slideLayout9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image" Target="../media/image4.png"/><Relationship Id="rId3" Type="http://schemas.openxmlformats.org/officeDocument/2006/relationships/slideLayout" Target="../slideLayouts/slideLayout93.xml"/><Relationship Id="rId21" Type="http://schemas.openxmlformats.org/officeDocument/2006/relationships/slideLayout" Target="../slideLayouts/slideLayout111.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image" Target="../media/image3.jpg"/><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theme" Target="../theme/theme7.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959.xml"/><Relationship Id="rId3" Type="http://schemas.openxmlformats.org/officeDocument/2006/relationships/slideLayout" Target="../slideLayouts/slideLayout954.xml"/><Relationship Id="rId7" Type="http://schemas.openxmlformats.org/officeDocument/2006/relationships/slideLayout" Target="../slideLayouts/slideLayout958.xml"/><Relationship Id="rId12" Type="http://schemas.openxmlformats.org/officeDocument/2006/relationships/theme" Target="../theme/theme70.xml"/><Relationship Id="rId2" Type="http://schemas.openxmlformats.org/officeDocument/2006/relationships/slideLayout" Target="../slideLayouts/slideLayout953.xml"/><Relationship Id="rId1" Type="http://schemas.openxmlformats.org/officeDocument/2006/relationships/slideLayout" Target="../slideLayouts/slideLayout952.xml"/><Relationship Id="rId6" Type="http://schemas.openxmlformats.org/officeDocument/2006/relationships/slideLayout" Target="../slideLayouts/slideLayout957.xml"/><Relationship Id="rId11" Type="http://schemas.openxmlformats.org/officeDocument/2006/relationships/slideLayout" Target="../slideLayouts/slideLayout962.xml"/><Relationship Id="rId5" Type="http://schemas.openxmlformats.org/officeDocument/2006/relationships/slideLayout" Target="../slideLayouts/slideLayout956.xml"/><Relationship Id="rId10" Type="http://schemas.openxmlformats.org/officeDocument/2006/relationships/slideLayout" Target="../slideLayouts/slideLayout961.xml"/><Relationship Id="rId4" Type="http://schemas.openxmlformats.org/officeDocument/2006/relationships/slideLayout" Target="../slideLayouts/slideLayout955.xml"/><Relationship Id="rId9" Type="http://schemas.openxmlformats.org/officeDocument/2006/relationships/slideLayout" Target="../slideLayouts/slideLayout96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970.xml"/><Relationship Id="rId3" Type="http://schemas.openxmlformats.org/officeDocument/2006/relationships/slideLayout" Target="../slideLayouts/slideLayout965.xml"/><Relationship Id="rId7" Type="http://schemas.openxmlformats.org/officeDocument/2006/relationships/slideLayout" Target="../slideLayouts/slideLayout969.xml"/><Relationship Id="rId12" Type="http://schemas.openxmlformats.org/officeDocument/2006/relationships/theme" Target="../theme/theme71.xml"/><Relationship Id="rId2" Type="http://schemas.openxmlformats.org/officeDocument/2006/relationships/slideLayout" Target="../slideLayouts/slideLayout964.xml"/><Relationship Id="rId1" Type="http://schemas.openxmlformats.org/officeDocument/2006/relationships/slideLayout" Target="../slideLayouts/slideLayout963.xml"/><Relationship Id="rId6" Type="http://schemas.openxmlformats.org/officeDocument/2006/relationships/slideLayout" Target="../slideLayouts/slideLayout968.xml"/><Relationship Id="rId11" Type="http://schemas.openxmlformats.org/officeDocument/2006/relationships/slideLayout" Target="../slideLayouts/slideLayout973.xml"/><Relationship Id="rId5" Type="http://schemas.openxmlformats.org/officeDocument/2006/relationships/slideLayout" Target="../slideLayouts/slideLayout967.xml"/><Relationship Id="rId10" Type="http://schemas.openxmlformats.org/officeDocument/2006/relationships/slideLayout" Target="../slideLayouts/slideLayout972.xml"/><Relationship Id="rId4" Type="http://schemas.openxmlformats.org/officeDocument/2006/relationships/slideLayout" Target="../slideLayouts/slideLayout966.xml"/><Relationship Id="rId9" Type="http://schemas.openxmlformats.org/officeDocument/2006/relationships/slideLayout" Target="../slideLayouts/slideLayout97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981.xml"/><Relationship Id="rId3" Type="http://schemas.openxmlformats.org/officeDocument/2006/relationships/slideLayout" Target="../slideLayouts/slideLayout976.xml"/><Relationship Id="rId7" Type="http://schemas.openxmlformats.org/officeDocument/2006/relationships/slideLayout" Target="../slideLayouts/slideLayout980.xml"/><Relationship Id="rId12" Type="http://schemas.openxmlformats.org/officeDocument/2006/relationships/theme" Target="../theme/theme72.xml"/><Relationship Id="rId2" Type="http://schemas.openxmlformats.org/officeDocument/2006/relationships/slideLayout" Target="../slideLayouts/slideLayout975.xml"/><Relationship Id="rId1" Type="http://schemas.openxmlformats.org/officeDocument/2006/relationships/slideLayout" Target="../slideLayouts/slideLayout974.xml"/><Relationship Id="rId6" Type="http://schemas.openxmlformats.org/officeDocument/2006/relationships/slideLayout" Target="../slideLayouts/slideLayout979.xml"/><Relationship Id="rId11" Type="http://schemas.openxmlformats.org/officeDocument/2006/relationships/slideLayout" Target="../slideLayouts/slideLayout984.xml"/><Relationship Id="rId5" Type="http://schemas.openxmlformats.org/officeDocument/2006/relationships/slideLayout" Target="../slideLayouts/slideLayout978.xml"/><Relationship Id="rId10" Type="http://schemas.openxmlformats.org/officeDocument/2006/relationships/slideLayout" Target="../slideLayouts/slideLayout983.xml"/><Relationship Id="rId4" Type="http://schemas.openxmlformats.org/officeDocument/2006/relationships/slideLayout" Target="../slideLayouts/slideLayout977.xml"/><Relationship Id="rId9" Type="http://schemas.openxmlformats.org/officeDocument/2006/relationships/slideLayout" Target="../slideLayouts/slideLayout982.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992.xml"/><Relationship Id="rId13" Type="http://schemas.openxmlformats.org/officeDocument/2006/relationships/slideLayout" Target="../slideLayouts/slideLayout997.xml"/><Relationship Id="rId18" Type="http://schemas.openxmlformats.org/officeDocument/2006/relationships/slideLayout" Target="../slideLayouts/slideLayout1002.xml"/><Relationship Id="rId3" Type="http://schemas.openxmlformats.org/officeDocument/2006/relationships/slideLayout" Target="../slideLayouts/slideLayout987.xml"/><Relationship Id="rId21" Type="http://schemas.openxmlformats.org/officeDocument/2006/relationships/slideLayout" Target="../slideLayouts/slideLayout1005.xml"/><Relationship Id="rId7" Type="http://schemas.openxmlformats.org/officeDocument/2006/relationships/slideLayout" Target="../slideLayouts/slideLayout991.xml"/><Relationship Id="rId12" Type="http://schemas.openxmlformats.org/officeDocument/2006/relationships/slideLayout" Target="../slideLayouts/slideLayout996.xml"/><Relationship Id="rId17" Type="http://schemas.openxmlformats.org/officeDocument/2006/relationships/slideLayout" Target="../slideLayouts/slideLayout1001.xml"/><Relationship Id="rId2" Type="http://schemas.openxmlformats.org/officeDocument/2006/relationships/slideLayout" Target="../slideLayouts/slideLayout986.xml"/><Relationship Id="rId16" Type="http://schemas.openxmlformats.org/officeDocument/2006/relationships/slideLayout" Target="../slideLayouts/slideLayout1000.xml"/><Relationship Id="rId20" Type="http://schemas.openxmlformats.org/officeDocument/2006/relationships/slideLayout" Target="../slideLayouts/slideLayout1004.xml"/><Relationship Id="rId1" Type="http://schemas.openxmlformats.org/officeDocument/2006/relationships/slideLayout" Target="../slideLayouts/slideLayout985.xml"/><Relationship Id="rId6" Type="http://schemas.openxmlformats.org/officeDocument/2006/relationships/slideLayout" Target="../slideLayouts/slideLayout990.xml"/><Relationship Id="rId11" Type="http://schemas.openxmlformats.org/officeDocument/2006/relationships/slideLayout" Target="../slideLayouts/slideLayout995.xml"/><Relationship Id="rId24" Type="http://schemas.openxmlformats.org/officeDocument/2006/relationships/theme" Target="../theme/theme73.xml"/><Relationship Id="rId5" Type="http://schemas.openxmlformats.org/officeDocument/2006/relationships/slideLayout" Target="../slideLayouts/slideLayout989.xml"/><Relationship Id="rId15" Type="http://schemas.openxmlformats.org/officeDocument/2006/relationships/slideLayout" Target="../slideLayouts/slideLayout999.xml"/><Relationship Id="rId23" Type="http://schemas.openxmlformats.org/officeDocument/2006/relationships/slideLayout" Target="../slideLayouts/slideLayout1007.xml"/><Relationship Id="rId10" Type="http://schemas.openxmlformats.org/officeDocument/2006/relationships/slideLayout" Target="../slideLayouts/slideLayout994.xml"/><Relationship Id="rId19" Type="http://schemas.openxmlformats.org/officeDocument/2006/relationships/slideLayout" Target="../slideLayouts/slideLayout1003.xml"/><Relationship Id="rId4" Type="http://schemas.openxmlformats.org/officeDocument/2006/relationships/slideLayout" Target="../slideLayouts/slideLayout988.xml"/><Relationship Id="rId9" Type="http://schemas.openxmlformats.org/officeDocument/2006/relationships/slideLayout" Target="../slideLayouts/slideLayout993.xml"/><Relationship Id="rId14" Type="http://schemas.openxmlformats.org/officeDocument/2006/relationships/slideLayout" Target="../slideLayouts/slideLayout998.xml"/><Relationship Id="rId22" Type="http://schemas.openxmlformats.org/officeDocument/2006/relationships/slideLayout" Target="../slideLayouts/slideLayout1006.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1015.xml"/><Relationship Id="rId3" Type="http://schemas.openxmlformats.org/officeDocument/2006/relationships/slideLayout" Target="../slideLayouts/slideLayout1010.xml"/><Relationship Id="rId7" Type="http://schemas.openxmlformats.org/officeDocument/2006/relationships/slideLayout" Target="../slideLayouts/slideLayout1014.xml"/><Relationship Id="rId12" Type="http://schemas.openxmlformats.org/officeDocument/2006/relationships/theme" Target="../theme/theme74.xml"/><Relationship Id="rId2" Type="http://schemas.openxmlformats.org/officeDocument/2006/relationships/slideLayout" Target="../slideLayouts/slideLayout1009.xml"/><Relationship Id="rId1" Type="http://schemas.openxmlformats.org/officeDocument/2006/relationships/slideLayout" Target="../slideLayouts/slideLayout1008.xml"/><Relationship Id="rId6" Type="http://schemas.openxmlformats.org/officeDocument/2006/relationships/slideLayout" Target="../slideLayouts/slideLayout1013.xml"/><Relationship Id="rId11" Type="http://schemas.openxmlformats.org/officeDocument/2006/relationships/slideLayout" Target="../slideLayouts/slideLayout1018.xml"/><Relationship Id="rId5" Type="http://schemas.openxmlformats.org/officeDocument/2006/relationships/slideLayout" Target="../slideLayouts/slideLayout1012.xml"/><Relationship Id="rId10" Type="http://schemas.openxmlformats.org/officeDocument/2006/relationships/slideLayout" Target="../slideLayouts/slideLayout1017.xml"/><Relationship Id="rId4" Type="http://schemas.openxmlformats.org/officeDocument/2006/relationships/slideLayout" Target="../slideLayouts/slideLayout1011.xml"/><Relationship Id="rId9" Type="http://schemas.openxmlformats.org/officeDocument/2006/relationships/slideLayout" Target="../slideLayouts/slideLayout1016.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1026.xml"/><Relationship Id="rId3" Type="http://schemas.openxmlformats.org/officeDocument/2006/relationships/slideLayout" Target="../slideLayouts/slideLayout1021.xml"/><Relationship Id="rId7" Type="http://schemas.openxmlformats.org/officeDocument/2006/relationships/slideLayout" Target="../slideLayouts/slideLayout1025.xml"/><Relationship Id="rId12" Type="http://schemas.openxmlformats.org/officeDocument/2006/relationships/theme" Target="../theme/theme75.xml"/><Relationship Id="rId2" Type="http://schemas.openxmlformats.org/officeDocument/2006/relationships/slideLayout" Target="../slideLayouts/slideLayout1020.xml"/><Relationship Id="rId1" Type="http://schemas.openxmlformats.org/officeDocument/2006/relationships/slideLayout" Target="../slideLayouts/slideLayout1019.xml"/><Relationship Id="rId6" Type="http://schemas.openxmlformats.org/officeDocument/2006/relationships/slideLayout" Target="../slideLayouts/slideLayout1024.xml"/><Relationship Id="rId11" Type="http://schemas.openxmlformats.org/officeDocument/2006/relationships/slideLayout" Target="../slideLayouts/slideLayout1029.xml"/><Relationship Id="rId5" Type="http://schemas.openxmlformats.org/officeDocument/2006/relationships/slideLayout" Target="../slideLayouts/slideLayout1023.xml"/><Relationship Id="rId10" Type="http://schemas.openxmlformats.org/officeDocument/2006/relationships/slideLayout" Target="../slideLayouts/slideLayout1028.xml"/><Relationship Id="rId4" Type="http://schemas.openxmlformats.org/officeDocument/2006/relationships/slideLayout" Target="../slideLayouts/slideLayout1022.xml"/><Relationship Id="rId9" Type="http://schemas.openxmlformats.org/officeDocument/2006/relationships/slideLayout" Target="../slideLayouts/slideLayout1027.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1037.xml"/><Relationship Id="rId3" Type="http://schemas.openxmlformats.org/officeDocument/2006/relationships/slideLayout" Target="../slideLayouts/slideLayout1032.xml"/><Relationship Id="rId7" Type="http://schemas.openxmlformats.org/officeDocument/2006/relationships/slideLayout" Target="../slideLayouts/slideLayout1036.xml"/><Relationship Id="rId12" Type="http://schemas.openxmlformats.org/officeDocument/2006/relationships/theme" Target="../theme/theme76.xml"/><Relationship Id="rId2" Type="http://schemas.openxmlformats.org/officeDocument/2006/relationships/slideLayout" Target="../slideLayouts/slideLayout1031.xml"/><Relationship Id="rId1" Type="http://schemas.openxmlformats.org/officeDocument/2006/relationships/slideLayout" Target="../slideLayouts/slideLayout1030.xml"/><Relationship Id="rId6" Type="http://schemas.openxmlformats.org/officeDocument/2006/relationships/slideLayout" Target="../slideLayouts/slideLayout1035.xml"/><Relationship Id="rId11" Type="http://schemas.openxmlformats.org/officeDocument/2006/relationships/slideLayout" Target="../slideLayouts/slideLayout1040.xml"/><Relationship Id="rId5" Type="http://schemas.openxmlformats.org/officeDocument/2006/relationships/slideLayout" Target="../slideLayouts/slideLayout1034.xml"/><Relationship Id="rId10" Type="http://schemas.openxmlformats.org/officeDocument/2006/relationships/slideLayout" Target="../slideLayouts/slideLayout1039.xml"/><Relationship Id="rId4" Type="http://schemas.openxmlformats.org/officeDocument/2006/relationships/slideLayout" Target="../slideLayouts/slideLayout1033.xml"/><Relationship Id="rId9" Type="http://schemas.openxmlformats.org/officeDocument/2006/relationships/slideLayout" Target="../slideLayouts/slideLayout1038.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1048.xml"/><Relationship Id="rId3" Type="http://schemas.openxmlformats.org/officeDocument/2006/relationships/slideLayout" Target="../slideLayouts/slideLayout1043.xml"/><Relationship Id="rId7" Type="http://schemas.openxmlformats.org/officeDocument/2006/relationships/slideLayout" Target="../slideLayouts/slideLayout1047.xml"/><Relationship Id="rId12" Type="http://schemas.openxmlformats.org/officeDocument/2006/relationships/theme" Target="../theme/theme77.xml"/><Relationship Id="rId2" Type="http://schemas.openxmlformats.org/officeDocument/2006/relationships/slideLayout" Target="../slideLayouts/slideLayout1042.xml"/><Relationship Id="rId1" Type="http://schemas.openxmlformats.org/officeDocument/2006/relationships/slideLayout" Target="../slideLayouts/slideLayout1041.xml"/><Relationship Id="rId6" Type="http://schemas.openxmlformats.org/officeDocument/2006/relationships/slideLayout" Target="../slideLayouts/slideLayout1046.xml"/><Relationship Id="rId11" Type="http://schemas.openxmlformats.org/officeDocument/2006/relationships/slideLayout" Target="../slideLayouts/slideLayout1051.xml"/><Relationship Id="rId5" Type="http://schemas.openxmlformats.org/officeDocument/2006/relationships/slideLayout" Target="../slideLayouts/slideLayout1045.xml"/><Relationship Id="rId10" Type="http://schemas.openxmlformats.org/officeDocument/2006/relationships/slideLayout" Target="../slideLayouts/slideLayout1050.xml"/><Relationship Id="rId4" Type="http://schemas.openxmlformats.org/officeDocument/2006/relationships/slideLayout" Target="../slideLayouts/slideLayout1044.xml"/><Relationship Id="rId9" Type="http://schemas.openxmlformats.org/officeDocument/2006/relationships/slideLayout" Target="../slideLayouts/slideLayout1049.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1059.xml"/><Relationship Id="rId3" Type="http://schemas.openxmlformats.org/officeDocument/2006/relationships/slideLayout" Target="../slideLayouts/slideLayout1054.xml"/><Relationship Id="rId7" Type="http://schemas.openxmlformats.org/officeDocument/2006/relationships/slideLayout" Target="../slideLayouts/slideLayout1058.xml"/><Relationship Id="rId12" Type="http://schemas.openxmlformats.org/officeDocument/2006/relationships/theme" Target="../theme/theme78.xml"/><Relationship Id="rId2" Type="http://schemas.openxmlformats.org/officeDocument/2006/relationships/slideLayout" Target="../slideLayouts/slideLayout1053.xml"/><Relationship Id="rId1" Type="http://schemas.openxmlformats.org/officeDocument/2006/relationships/slideLayout" Target="../slideLayouts/slideLayout1052.xml"/><Relationship Id="rId6" Type="http://schemas.openxmlformats.org/officeDocument/2006/relationships/slideLayout" Target="../slideLayouts/slideLayout1057.xml"/><Relationship Id="rId11" Type="http://schemas.openxmlformats.org/officeDocument/2006/relationships/slideLayout" Target="../slideLayouts/slideLayout1062.xml"/><Relationship Id="rId5" Type="http://schemas.openxmlformats.org/officeDocument/2006/relationships/slideLayout" Target="../slideLayouts/slideLayout1056.xml"/><Relationship Id="rId10" Type="http://schemas.openxmlformats.org/officeDocument/2006/relationships/slideLayout" Target="../slideLayouts/slideLayout1061.xml"/><Relationship Id="rId4" Type="http://schemas.openxmlformats.org/officeDocument/2006/relationships/slideLayout" Target="../slideLayouts/slideLayout1055.xml"/><Relationship Id="rId9" Type="http://schemas.openxmlformats.org/officeDocument/2006/relationships/slideLayout" Target="../slideLayouts/slideLayout1060.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1070.xml"/><Relationship Id="rId3" Type="http://schemas.openxmlformats.org/officeDocument/2006/relationships/slideLayout" Target="../slideLayouts/slideLayout1065.xml"/><Relationship Id="rId7" Type="http://schemas.openxmlformats.org/officeDocument/2006/relationships/slideLayout" Target="../slideLayouts/slideLayout1069.xml"/><Relationship Id="rId12" Type="http://schemas.openxmlformats.org/officeDocument/2006/relationships/theme" Target="../theme/theme79.xml"/><Relationship Id="rId2" Type="http://schemas.openxmlformats.org/officeDocument/2006/relationships/slideLayout" Target="../slideLayouts/slideLayout1064.xml"/><Relationship Id="rId1" Type="http://schemas.openxmlformats.org/officeDocument/2006/relationships/slideLayout" Target="../slideLayouts/slideLayout1063.xml"/><Relationship Id="rId6" Type="http://schemas.openxmlformats.org/officeDocument/2006/relationships/slideLayout" Target="../slideLayouts/slideLayout1068.xml"/><Relationship Id="rId11" Type="http://schemas.openxmlformats.org/officeDocument/2006/relationships/slideLayout" Target="../slideLayouts/slideLayout1073.xml"/><Relationship Id="rId5" Type="http://schemas.openxmlformats.org/officeDocument/2006/relationships/slideLayout" Target="../slideLayouts/slideLayout1067.xml"/><Relationship Id="rId10" Type="http://schemas.openxmlformats.org/officeDocument/2006/relationships/slideLayout" Target="../slideLayouts/slideLayout1072.xml"/><Relationship Id="rId4" Type="http://schemas.openxmlformats.org/officeDocument/2006/relationships/slideLayout" Target="../slideLayouts/slideLayout1066.xml"/><Relationship Id="rId9" Type="http://schemas.openxmlformats.org/officeDocument/2006/relationships/slideLayout" Target="../slideLayouts/slideLayout10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8.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1081.xml"/><Relationship Id="rId3" Type="http://schemas.openxmlformats.org/officeDocument/2006/relationships/slideLayout" Target="../slideLayouts/slideLayout1076.xml"/><Relationship Id="rId7" Type="http://schemas.openxmlformats.org/officeDocument/2006/relationships/slideLayout" Target="../slideLayouts/slideLayout1080.xml"/><Relationship Id="rId12" Type="http://schemas.openxmlformats.org/officeDocument/2006/relationships/theme" Target="../theme/theme80.xml"/><Relationship Id="rId2" Type="http://schemas.openxmlformats.org/officeDocument/2006/relationships/slideLayout" Target="../slideLayouts/slideLayout1075.xml"/><Relationship Id="rId1" Type="http://schemas.openxmlformats.org/officeDocument/2006/relationships/slideLayout" Target="../slideLayouts/slideLayout1074.xml"/><Relationship Id="rId6" Type="http://schemas.openxmlformats.org/officeDocument/2006/relationships/slideLayout" Target="../slideLayouts/slideLayout1079.xml"/><Relationship Id="rId11" Type="http://schemas.openxmlformats.org/officeDocument/2006/relationships/slideLayout" Target="../slideLayouts/slideLayout1084.xml"/><Relationship Id="rId5" Type="http://schemas.openxmlformats.org/officeDocument/2006/relationships/slideLayout" Target="../slideLayouts/slideLayout1078.xml"/><Relationship Id="rId10" Type="http://schemas.openxmlformats.org/officeDocument/2006/relationships/slideLayout" Target="../slideLayouts/slideLayout1083.xml"/><Relationship Id="rId4" Type="http://schemas.openxmlformats.org/officeDocument/2006/relationships/slideLayout" Target="../slideLayouts/slideLayout1077.xml"/><Relationship Id="rId9" Type="http://schemas.openxmlformats.org/officeDocument/2006/relationships/slideLayout" Target="../slideLayouts/slideLayout1082.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1092.xml"/><Relationship Id="rId3" Type="http://schemas.openxmlformats.org/officeDocument/2006/relationships/slideLayout" Target="../slideLayouts/slideLayout1087.xml"/><Relationship Id="rId7" Type="http://schemas.openxmlformats.org/officeDocument/2006/relationships/slideLayout" Target="../slideLayouts/slideLayout1091.xml"/><Relationship Id="rId12" Type="http://schemas.openxmlformats.org/officeDocument/2006/relationships/theme" Target="../theme/theme81.xml"/><Relationship Id="rId2" Type="http://schemas.openxmlformats.org/officeDocument/2006/relationships/slideLayout" Target="../slideLayouts/slideLayout1086.xml"/><Relationship Id="rId1" Type="http://schemas.openxmlformats.org/officeDocument/2006/relationships/slideLayout" Target="../slideLayouts/slideLayout1085.xml"/><Relationship Id="rId6" Type="http://schemas.openxmlformats.org/officeDocument/2006/relationships/slideLayout" Target="../slideLayouts/slideLayout1090.xml"/><Relationship Id="rId11" Type="http://schemas.openxmlformats.org/officeDocument/2006/relationships/slideLayout" Target="../slideLayouts/slideLayout1095.xml"/><Relationship Id="rId5" Type="http://schemas.openxmlformats.org/officeDocument/2006/relationships/slideLayout" Target="../slideLayouts/slideLayout1089.xml"/><Relationship Id="rId10" Type="http://schemas.openxmlformats.org/officeDocument/2006/relationships/slideLayout" Target="../slideLayouts/slideLayout1094.xml"/><Relationship Id="rId4" Type="http://schemas.openxmlformats.org/officeDocument/2006/relationships/slideLayout" Target="../slideLayouts/slideLayout1088.xml"/><Relationship Id="rId9" Type="http://schemas.openxmlformats.org/officeDocument/2006/relationships/slideLayout" Target="../slideLayouts/slideLayout1093.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1103.xml"/><Relationship Id="rId3" Type="http://schemas.openxmlformats.org/officeDocument/2006/relationships/slideLayout" Target="../slideLayouts/slideLayout1098.xml"/><Relationship Id="rId7" Type="http://schemas.openxmlformats.org/officeDocument/2006/relationships/slideLayout" Target="../slideLayouts/slideLayout1102.xml"/><Relationship Id="rId12" Type="http://schemas.openxmlformats.org/officeDocument/2006/relationships/theme" Target="../theme/theme82.xml"/><Relationship Id="rId2" Type="http://schemas.openxmlformats.org/officeDocument/2006/relationships/slideLayout" Target="../slideLayouts/slideLayout1097.xml"/><Relationship Id="rId1" Type="http://schemas.openxmlformats.org/officeDocument/2006/relationships/slideLayout" Target="../slideLayouts/slideLayout1096.xml"/><Relationship Id="rId6" Type="http://schemas.openxmlformats.org/officeDocument/2006/relationships/slideLayout" Target="../slideLayouts/slideLayout1101.xml"/><Relationship Id="rId11" Type="http://schemas.openxmlformats.org/officeDocument/2006/relationships/slideLayout" Target="../slideLayouts/slideLayout1106.xml"/><Relationship Id="rId5" Type="http://schemas.openxmlformats.org/officeDocument/2006/relationships/slideLayout" Target="../slideLayouts/slideLayout1100.xml"/><Relationship Id="rId10" Type="http://schemas.openxmlformats.org/officeDocument/2006/relationships/slideLayout" Target="../slideLayouts/slideLayout1105.xml"/><Relationship Id="rId4" Type="http://schemas.openxmlformats.org/officeDocument/2006/relationships/slideLayout" Target="../slideLayouts/slideLayout1099.xml"/><Relationship Id="rId9" Type="http://schemas.openxmlformats.org/officeDocument/2006/relationships/slideLayout" Target="../slideLayouts/slideLayout1104.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1114.xml"/><Relationship Id="rId3" Type="http://schemas.openxmlformats.org/officeDocument/2006/relationships/slideLayout" Target="../slideLayouts/slideLayout1109.xml"/><Relationship Id="rId7" Type="http://schemas.openxmlformats.org/officeDocument/2006/relationships/slideLayout" Target="../slideLayouts/slideLayout1113.xml"/><Relationship Id="rId12" Type="http://schemas.openxmlformats.org/officeDocument/2006/relationships/theme" Target="../theme/theme83.xml"/><Relationship Id="rId2" Type="http://schemas.openxmlformats.org/officeDocument/2006/relationships/slideLayout" Target="../slideLayouts/slideLayout1108.xml"/><Relationship Id="rId1" Type="http://schemas.openxmlformats.org/officeDocument/2006/relationships/slideLayout" Target="../slideLayouts/slideLayout1107.xml"/><Relationship Id="rId6" Type="http://schemas.openxmlformats.org/officeDocument/2006/relationships/slideLayout" Target="../slideLayouts/slideLayout1112.xml"/><Relationship Id="rId11" Type="http://schemas.openxmlformats.org/officeDocument/2006/relationships/slideLayout" Target="../slideLayouts/slideLayout1117.xml"/><Relationship Id="rId5" Type="http://schemas.openxmlformats.org/officeDocument/2006/relationships/slideLayout" Target="../slideLayouts/slideLayout1111.xml"/><Relationship Id="rId10" Type="http://schemas.openxmlformats.org/officeDocument/2006/relationships/slideLayout" Target="../slideLayouts/slideLayout1116.xml"/><Relationship Id="rId4" Type="http://schemas.openxmlformats.org/officeDocument/2006/relationships/slideLayout" Target="../slideLayouts/slideLayout1110.xml"/><Relationship Id="rId9" Type="http://schemas.openxmlformats.org/officeDocument/2006/relationships/slideLayout" Target="../slideLayouts/slideLayout1115.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1125.xml"/><Relationship Id="rId3" Type="http://schemas.openxmlformats.org/officeDocument/2006/relationships/slideLayout" Target="../slideLayouts/slideLayout1120.xml"/><Relationship Id="rId7" Type="http://schemas.openxmlformats.org/officeDocument/2006/relationships/slideLayout" Target="../slideLayouts/slideLayout1124.xml"/><Relationship Id="rId12" Type="http://schemas.openxmlformats.org/officeDocument/2006/relationships/theme" Target="../theme/theme84.xml"/><Relationship Id="rId2" Type="http://schemas.openxmlformats.org/officeDocument/2006/relationships/slideLayout" Target="../slideLayouts/slideLayout1119.xml"/><Relationship Id="rId1" Type="http://schemas.openxmlformats.org/officeDocument/2006/relationships/slideLayout" Target="../slideLayouts/slideLayout1118.xml"/><Relationship Id="rId6" Type="http://schemas.openxmlformats.org/officeDocument/2006/relationships/slideLayout" Target="../slideLayouts/slideLayout1123.xml"/><Relationship Id="rId11" Type="http://schemas.openxmlformats.org/officeDocument/2006/relationships/slideLayout" Target="../slideLayouts/slideLayout1128.xml"/><Relationship Id="rId5" Type="http://schemas.openxmlformats.org/officeDocument/2006/relationships/slideLayout" Target="../slideLayouts/slideLayout1122.xml"/><Relationship Id="rId10" Type="http://schemas.openxmlformats.org/officeDocument/2006/relationships/slideLayout" Target="../slideLayouts/slideLayout1127.xml"/><Relationship Id="rId4" Type="http://schemas.openxmlformats.org/officeDocument/2006/relationships/slideLayout" Target="../slideLayouts/slideLayout1121.xml"/><Relationship Id="rId9" Type="http://schemas.openxmlformats.org/officeDocument/2006/relationships/slideLayout" Target="../slideLayouts/slideLayout1126.xml"/></Relationships>
</file>

<file path=ppt/slideMasters/_rels/slideMaster85.xml.rels><?xml version="1.0" encoding="UTF-8" standalone="yes"?>
<Relationships xmlns="http://schemas.openxmlformats.org/package/2006/relationships"><Relationship Id="rId8" Type="http://schemas.openxmlformats.org/officeDocument/2006/relationships/slideLayout" Target="../slideLayouts/slideLayout1136.xml"/><Relationship Id="rId13" Type="http://schemas.openxmlformats.org/officeDocument/2006/relationships/slideLayout" Target="../slideLayouts/slideLayout1141.xml"/><Relationship Id="rId18" Type="http://schemas.openxmlformats.org/officeDocument/2006/relationships/slideLayout" Target="../slideLayouts/slideLayout1146.xml"/><Relationship Id="rId26" Type="http://schemas.openxmlformats.org/officeDocument/2006/relationships/slideLayout" Target="../slideLayouts/slideLayout1154.xml"/><Relationship Id="rId3" Type="http://schemas.openxmlformats.org/officeDocument/2006/relationships/slideLayout" Target="../slideLayouts/slideLayout1131.xml"/><Relationship Id="rId21" Type="http://schemas.openxmlformats.org/officeDocument/2006/relationships/slideLayout" Target="../slideLayouts/slideLayout1149.xml"/><Relationship Id="rId34" Type="http://schemas.openxmlformats.org/officeDocument/2006/relationships/slideLayout" Target="../slideLayouts/slideLayout1162.xml"/><Relationship Id="rId7" Type="http://schemas.openxmlformats.org/officeDocument/2006/relationships/slideLayout" Target="../slideLayouts/slideLayout1135.xml"/><Relationship Id="rId12" Type="http://schemas.openxmlformats.org/officeDocument/2006/relationships/slideLayout" Target="../slideLayouts/slideLayout1140.xml"/><Relationship Id="rId17" Type="http://schemas.openxmlformats.org/officeDocument/2006/relationships/slideLayout" Target="../slideLayouts/slideLayout1145.xml"/><Relationship Id="rId25" Type="http://schemas.openxmlformats.org/officeDocument/2006/relationships/slideLayout" Target="../slideLayouts/slideLayout1153.xml"/><Relationship Id="rId33" Type="http://schemas.openxmlformats.org/officeDocument/2006/relationships/slideLayout" Target="../slideLayouts/slideLayout1161.xml"/><Relationship Id="rId2" Type="http://schemas.openxmlformats.org/officeDocument/2006/relationships/slideLayout" Target="../slideLayouts/slideLayout1130.xml"/><Relationship Id="rId16" Type="http://schemas.openxmlformats.org/officeDocument/2006/relationships/slideLayout" Target="../slideLayouts/slideLayout1144.xml"/><Relationship Id="rId20" Type="http://schemas.openxmlformats.org/officeDocument/2006/relationships/slideLayout" Target="../slideLayouts/slideLayout1148.xml"/><Relationship Id="rId29" Type="http://schemas.openxmlformats.org/officeDocument/2006/relationships/slideLayout" Target="../slideLayouts/slideLayout1157.xml"/><Relationship Id="rId1" Type="http://schemas.openxmlformats.org/officeDocument/2006/relationships/slideLayout" Target="../slideLayouts/slideLayout1129.xml"/><Relationship Id="rId6" Type="http://schemas.openxmlformats.org/officeDocument/2006/relationships/slideLayout" Target="../slideLayouts/slideLayout1134.xml"/><Relationship Id="rId11" Type="http://schemas.openxmlformats.org/officeDocument/2006/relationships/slideLayout" Target="../slideLayouts/slideLayout1139.xml"/><Relationship Id="rId24" Type="http://schemas.openxmlformats.org/officeDocument/2006/relationships/slideLayout" Target="../slideLayouts/slideLayout1152.xml"/><Relationship Id="rId32" Type="http://schemas.openxmlformats.org/officeDocument/2006/relationships/slideLayout" Target="../slideLayouts/slideLayout1160.xml"/><Relationship Id="rId5" Type="http://schemas.openxmlformats.org/officeDocument/2006/relationships/slideLayout" Target="../slideLayouts/slideLayout1133.xml"/><Relationship Id="rId15" Type="http://schemas.openxmlformats.org/officeDocument/2006/relationships/slideLayout" Target="../slideLayouts/slideLayout1143.xml"/><Relationship Id="rId23" Type="http://schemas.openxmlformats.org/officeDocument/2006/relationships/slideLayout" Target="../slideLayouts/slideLayout1151.xml"/><Relationship Id="rId28" Type="http://schemas.openxmlformats.org/officeDocument/2006/relationships/slideLayout" Target="../slideLayouts/slideLayout1156.xml"/><Relationship Id="rId36" Type="http://schemas.openxmlformats.org/officeDocument/2006/relationships/theme" Target="../theme/theme85.xml"/><Relationship Id="rId10" Type="http://schemas.openxmlformats.org/officeDocument/2006/relationships/slideLayout" Target="../slideLayouts/slideLayout1138.xml"/><Relationship Id="rId19" Type="http://schemas.openxmlformats.org/officeDocument/2006/relationships/slideLayout" Target="../slideLayouts/slideLayout1147.xml"/><Relationship Id="rId31" Type="http://schemas.openxmlformats.org/officeDocument/2006/relationships/slideLayout" Target="../slideLayouts/slideLayout1159.xml"/><Relationship Id="rId4" Type="http://schemas.openxmlformats.org/officeDocument/2006/relationships/slideLayout" Target="../slideLayouts/slideLayout1132.xml"/><Relationship Id="rId9" Type="http://schemas.openxmlformats.org/officeDocument/2006/relationships/slideLayout" Target="../slideLayouts/slideLayout1137.xml"/><Relationship Id="rId14" Type="http://schemas.openxmlformats.org/officeDocument/2006/relationships/slideLayout" Target="../slideLayouts/slideLayout1142.xml"/><Relationship Id="rId22" Type="http://schemas.openxmlformats.org/officeDocument/2006/relationships/slideLayout" Target="../slideLayouts/slideLayout1150.xml"/><Relationship Id="rId27" Type="http://schemas.openxmlformats.org/officeDocument/2006/relationships/slideLayout" Target="../slideLayouts/slideLayout1155.xml"/><Relationship Id="rId30" Type="http://schemas.openxmlformats.org/officeDocument/2006/relationships/slideLayout" Target="../slideLayouts/slideLayout1158.xml"/><Relationship Id="rId35" Type="http://schemas.openxmlformats.org/officeDocument/2006/relationships/slideLayout" Target="../slideLayouts/slideLayout1163.xml"/></Relationships>
</file>

<file path=ppt/slideMasters/_rels/slideMaster86.xml.rels><?xml version="1.0" encoding="UTF-8" standalone="yes"?>
<Relationships xmlns="http://schemas.openxmlformats.org/package/2006/relationships"><Relationship Id="rId8" Type="http://schemas.openxmlformats.org/officeDocument/2006/relationships/slideLayout" Target="../slideLayouts/slideLayout1171.xml"/><Relationship Id="rId3" Type="http://schemas.openxmlformats.org/officeDocument/2006/relationships/slideLayout" Target="../slideLayouts/slideLayout1166.xml"/><Relationship Id="rId7" Type="http://schemas.openxmlformats.org/officeDocument/2006/relationships/slideLayout" Target="../slideLayouts/slideLayout1170.xml"/><Relationship Id="rId12" Type="http://schemas.openxmlformats.org/officeDocument/2006/relationships/theme" Target="../theme/theme86.xml"/><Relationship Id="rId2" Type="http://schemas.openxmlformats.org/officeDocument/2006/relationships/slideLayout" Target="../slideLayouts/slideLayout1165.xml"/><Relationship Id="rId1" Type="http://schemas.openxmlformats.org/officeDocument/2006/relationships/slideLayout" Target="../slideLayouts/slideLayout1164.xml"/><Relationship Id="rId6" Type="http://schemas.openxmlformats.org/officeDocument/2006/relationships/slideLayout" Target="../slideLayouts/slideLayout1169.xml"/><Relationship Id="rId11" Type="http://schemas.openxmlformats.org/officeDocument/2006/relationships/slideLayout" Target="../slideLayouts/slideLayout1174.xml"/><Relationship Id="rId5" Type="http://schemas.openxmlformats.org/officeDocument/2006/relationships/slideLayout" Target="../slideLayouts/slideLayout1168.xml"/><Relationship Id="rId10" Type="http://schemas.openxmlformats.org/officeDocument/2006/relationships/slideLayout" Target="../slideLayouts/slideLayout1173.xml"/><Relationship Id="rId4" Type="http://schemas.openxmlformats.org/officeDocument/2006/relationships/slideLayout" Target="../slideLayouts/slideLayout1167.xml"/><Relationship Id="rId9" Type="http://schemas.openxmlformats.org/officeDocument/2006/relationships/slideLayout" Target="../slideLayouts/slideLayout1172.xml"/></Relationships>
</file>

<file path=ppt/slideMasters/_rels/slideMaster87.xml.rels><?xml version="1.0" encoding="UTF-8" standalone="yes"?>
<Relationships xmlns="http://schemas.openxmlformats.org/package/2006/relationships"><Relationship Id="rId8" Type="http://schemas.openxmlformats.org/officeDocument/2006/relationships/slideLayout" Target="../slideLayouts/slideLayout1182.xml"/><Relationship Id="rId3" Type="http://schemas.openxmlformats.org/officeDocument/2006/relationships/slideLayout" Target="../slideLayouts/slideLayout1177.xml"/><Relationship Id="rId7" Type="http://schemas.openxmlformats.org/officeDocument/2006/relationships/slideLayout" Target="../slideLayouts/slideLayout1181.xml"/><Relationship Id="rId12" Type="http://schemas.openxmlformats.org/officeDocument/2006/relationships/theme" Target="../theme/theme87.xml"/><Relationship Id="rId2" Type="http://schemas.openxmlformats.org/officeDocument/2006/relationships/slideLayout" Target="../slideLayouts/slideLayout1176.xml"/><Relationship Id="rId1" Type="http://schemas.openxmlformats.org/officeDocument/2006/relationships/slideLayout" Target="../slideLayouts/slideLayout1175.xml"/><Relationship Id="rId6" Type="http://schemas.openxmlformats.org/officeDocument/2006/relationships/slideLayout" Target="../slideLayouts/slideLayout1180.xml"/><Relationship Id="rId11" Type="http://schemas.openxmlformats.org/officeDocument/2006/relationships/slideLayout" Target="../slideLayouts/slideLayout1185.xml"/><Relationship Id="rId5" Type="http://schemas.openxmlformats.org/officeDocument/2006/relationships/slideLayout" Target="../slideLayouts/slideLayout1179.xml"/><Relationship Id="rId10" Type="http://schemas.openxmlformats.org/officeDocument/2006/relationships/slideLayout" Target="../slideLayouts/slideLayout1184.xml"/><Relationship Id="rId4" Type="http://schemas.openxmlformats.org/officeDocument/2006/relationships/slideLayout" Target="../slideLayouts/slideLayout1178.xml"/><Relationship Id="rId9" Type="http://schemas.openxmlformats.org/officeDocument/2006/relationships/slideLayout" Target="../slideLayouts/slideLayout1183.xml"/></Relationships>
</file>

<file path=ppt/slideMasters/_rels/slideMaster88.xml.rels><?xml version="1.0" encoding="UTF-8" standalone="yes"?>
<Relationships xmlns="http://schemas.openxmlformats.org/package/2006/relationships"><Relationship Id="rId8" Type="http://schemas.openxmlformats.org/officeDocument/2006/relationships/slideLayout" Target="../slideLayouts/slideLayout1193.xml"/><Relationship Id="rId3" Type="http://schemas.openxmlformats.org/officeDocument/2006/relationships/slideLayout" Target="../slideLayouts/slideLayout1188.xml"/><Relationship Id="rId7" Type="http://schemas.openxmlformats.org/officeDocument/2006/relationships/slideLayout" Target="../slideLayouts/slideLayout1192.xml"/><Relationship Id="rId12" Type="http://schemas.openxmlformats.org/officeDocument/2006/relationships/theme" Target="../theme/theme88.xml"/><Relationship Id="rId2" Type="http://schemas.openxmlformats.org/officeDocument/2006/relationships/slideLayout" Target="../slideLayouts/slideLayout1187.xml"/><Relationship Id="rId1" Type="http://schemas.openxmlformats.org/officeDocument/2006/relationships/slideLayout" Target="../slideLayouts/slideLayout1186.xml"/><Relationship Id="rId6" Type="http://schemas.openxmlformats.org/officeDocument/2006/relationships/slideLayout" Target="../slideLayouts/slideLayout1191.xml"/><Relationship Id="rId11" Type="http://schemas.openxmlformats.org/officeDocument/2006/relationships/slideLayout" Target="../slideLayouts/slideLayout1196.xml"/><Relationship Id="rId5" Type="http://schemas.openxmlformats.org/officeDocument/2006/relationships/slideLayout" Target="../slideLayouts/slideLayout1190.xml"/><Relationship Id="rId10" Type="http://schemas.openxmlformats.org/officeDocument/2006/relationships/slideLayout" Target="../slideLayouts/slideLayout1195.xml"/><Relationship Id="rId4" Type="http://schemas.openxmlformats.org/officeDocument/2006/relationships/slideLayout" Target="../slideLayouts/slideLayout1189.xml"/><Relationship Id="rId9" Type="http://schemas.openxmlformats.org/officeDocument/2006/relationships/slideLayout" Target="../slideLayouts/slideLayout1194.xml"/></Relationships>
</file>

<file path=ppt/slideMasters/_rels/slideMaster89.xml.rels><?xml version="1.0" encoding="UTF-8" standalone="yes"?>
<Relationships xmlns="http://schemas.openxmlformats.org/package/2006/relationships"><Relationship Id="rId8" Type="http://schemas.openxmlformats.org/officeDocument/2006/relationships/slideLayout" Target="../slideLayouts/slideLayout1204.xml"/><Relationship Id="rId3" Type="http://schemas.openxmlformats.org/officeDocument/2006/relationships/slideLayout" Target="../slideLayouts/slideLayout1199.xml"/><Relationship Id="rId7" Type="http://schemas.openxmlformats.org/officeDocument/2006/relationships/slideLayout" Target="../slideLayouts/slideLayout1203.xml"/><Relationship Id="rId12" Type="http://schemas.openxmlformats.org/officeDocument/2006/relationships/theme" Target="../theme/theme89.xml"/><Relationship Id="rId2" Type="http://schemas.openxmlformats.org/officeDocument/2006/relationships/slideLayout" Target="../slideLayouts/slideLayout1198.xml"/><Relationship Id="rId1" Type="http://schemas.openxmlformats.org/officeDocument/2006/relationships/slideLayout" Target="../slideLayouts/slideLayout1197.xml"/><Relationship Id="rId6" Type="http://schemas.openxmlformats.org/officeDocument/2006/relationships/slideLayout" Target="../slideLayouts/slideLayout1202.xml"/><Relationship Id="rId11" Type="http://schemas.openxmlformats.org/officeDocument/2006/relationships/slideLayout" Target="../slideLayouts/slideLayout1207.xml"/><Relationship Id="rId5" Type="http://schemas.openxmlformats.org/officeDocument/2006/relationships/slideLayout" Target="../slideLayouts/slideLayout1201.xml"/><Relationship Id="rId10" Type="http://schemas.openxmlformats.org/officeDocument/2006/relationships/slideLayout" Target="../slideLayouts/slideLayout1206.xml"/><Relationship Id="rId4" Type="http://schemas.openxmlformats.org/officeDocument/2006/relationships/slideLayout" Target="../slideLayouts/slideLayout1200.xml"/><Relationship Id="rId9" Type="http://schemas.openxmlformats.org/officeDocument/2006/relationships/slideLayout" Target="../slideLayouts/slideLayout120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9.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90.xml.rels><?xml version="1.0" encoding="UTF-8" standalone="yes"?>
<Relationships xmlns="http://schemas.openxmlformats.org/package/2006/relationships"><Relationship Id="rId8" Type="http://schemas.openxmlformats.org/officeDocument/2006/relationships/slideLayout" Target="../slideLayouts/slideLayout1215.xml"/><Relationship Id="rId3" Type="http://schemas.openxmlformats.org/officeDocument/2006/relationships/slideLayout" Target="../slideLayouts/slideLayout1210.xml"/><Relationship Id="rId7" Type="http://schemas.openxmlformats.org/officeDocument/2006/relationships/slideLayout" Target="../slideLayouts/slideLayout1214.xml"/><Relationship Id="rId12" Type="http://schemas.openxmlformats.org/officeDocument/2006/relationships/theme" Target="../theme/theme90.xml"/><Relationship Id="rId2" Type="http://schemas.openxmlformats.org/officeDocument/2006/relationships/slideLayout" Target="../slideLayouts/slideLayout1209.xml"/><Relationship Id="rId1" Type="http://schemas.openxmlformats.org/officeDocument/2006/relationships/slideLayout" Target="../slideLayouts/slideLayout1208.xml"/><Relationship Id="rId6" Type="http://schemas.openxmlformats.org/officeDocument/2006/relationships/slideLayout" Target="../slideLayouts/slideLayout1213.xml"/><Relationship Id="rId11" Type="http://schemas.openxmlformats.org/officeDocument/2006/relationships/slideLayout" Target="../slideLayouts/slideLayout1218.xml"/><Relationship Id="rId5" Type="http://schemas.openxmlformats.org/officeDocument/2006/relationships/slideLayout" Target="../slideLayouts/slideLayout1212.xml"/><Relationship Id="rId10" Type="http://schemas.openxmlformats.org/officeDocument/2006/relationships/slideLayout" Target="../slideLayouts/slideLayout1217.xml"/><Relationship Id="rId4" Type="http://schemas.openxmlformats.org/officeDocument/2006/relationships/slideLayout" Target="../slideLayouts/slideLayout1211.xml"/><Relationship Id="rId9" Type="http://schemas.openxmlformats.org/officeDocument/2006/relationships/slideLayout" Target="../slideLayouts/slideLayout1216.xml"/></Relationships>
</file>

<file path=ppt/slideMasters/_rels/slideMaster91.xml.rels><?xml version="1.0" encoding="UTF-8" standalone="yes"?>
<Relationships xmlns="http://schemas.openxmlformats.org/package/2006/relationships"><Relationship Id="rId8" Type="http://schemas.openxmlformats.org/officeDocument/2006/relationships/slideLayout" Target="../slideLayouts/slideLayout1226.xml"/><Relationship Id="rId3" Type="http://schemas.openxmlformats.org/officeDocument/2006/relationships/slideLayout" Target="../slideLayouts/slideLayout1221.xml"/><Relationship Id="rId7" Type="http://schemas.openxmlformats.org/officeDocument/2006/relationships/slideLayout" Target="../slideLayouts/slideLayout1225.xml"/><Relationship Id="rId12" Type="http://schemas.openxmlformats.org/officeDocument/2006/relationships/theme" Target="../theme/theme91.xml"/><Relationship Id="rId2" Type="http://schemas.openxmlformats.org/officeDocument/2006/relationships/slideLayout" Target="../slideLayouts/slideLayout1220.xml"/><Relationship Id="rId1" Type="http://schemas.openxmlformats.org/officeDocument/2006/relationships/slideLayout" Target="../slideLayouts/slideLayout1219.xml"/><Relationship Id="rId6" Type="http://schemas.openxmlformats.org/officeDocument/2006/relationships/slideLayout" Target="../slideLayouts/slideLayout1224.xml"/><Relationship Id="rId11" Type="http://schemas.openxmlformats.org/officeDocument/2006/relationships/slideLayout" Target="../slideLayouts/slideLayout1229.xml"/><Relationship Id="rId5" Type="http://schemas.openxmlformats.org/officeDocument/2006/relationships/slideLayout" Target="../slideLayouts/slideLayout1223.xml"/><Relationship Id="rId10" Type="http://schemas.openxmlformats.org/officeDocument/2006/relationships/slideLayout" Target="../slideLayouts/slideLayout1228.xml"/><Relationship Id="rId4" Type="http://schemas.openxmlformats.org/officeDocument/2006/relationships/slideLayout" Target="../slideLayouts/slideLayout1222.xml"/><Relationship Id="rId9" Type="http://schemas.openxmlformats.org/officeDocument/2006/relationships/slideLayout" Target="../slideLayouts/slideLayout1227.xml"/></Relationships>
</file>

<file path=ppt/slideMasters/_rels/slideMaster92.xml.rels><?xml version="1.0" encoding="UTF-8" standalone="yes"?>
<Relationships xmlns="http://schemas.openxmlformats.org/package/2006/relationships"><Relationship Id="rId8" Type="http://schemas.openxmlformats.org/officeDocument/2006/relationships/slideLayout" Target="../slideLayouts/slideLayout1237.xml"/><Relationship Id="rId13" Type="http://schemas.openxmlformats.org/officeDocument/2006/relationships/slideLayout" Target="../slideLayouts/slideLayout1242.xml"/><Relationship Id="rId18" Type="http://schemas.openxmlformats.org/officeDocument/2006/relationships/slideLayout" Target="../slideLayouts/slideLayout1247.xml"/><Relationship Id="rId3" Type="http://schemas.openxmlformats.org/officeDocument/2006/relationships/slideLayout" Target="../slideLayouts/slideLayout1232.xml"/><Relationship Id="rId21" Type="http://schemas.openxmlformats.org/officeDocument/2006/relationships/slideLayout" Target="../slideLayouts/slideLayout1250.xml"/><Relationship Id="rId7" Type="http://schemas.openxmlformats.org/officeDocument/2006/relationships/slideLayout" Target="../slideLayouts/slideLayout1236.xml"/><Relationship Id="rId12" Type="http://schemas.openxmlformats.org/officeDocument/2006/relationships/slideLayout" Target="../slideLayouts/slideLayout1241.xml"/><Relationship Id="rId17" Type="http://schemas.openxmlformats.org/officeDocument/2006/relationships/slideLayout" Target="../slideLayouts/slideLayout1246.xml"/><Relationship Id="rId25" Type="http://schemas.openxmlformats.org/officeDocument/2006/relationships/image" Target="../media/image5.png"/><Relationship Id="rId2" Type="http://schemas.openxmlformats.org/officeDocument/2006/relationships/slideLayout" Target="../slideLayouts/slideLayout1231.xml"/><Relationship Id="rId16" Type="http://schemas.openxmlformats.org/officeDocument/2006/relationships/slideLayout" Target="../slideLayouts/slideLayout1245.xml"/><Relationship Id="rId20" Type="http://schemas.openxmlformats.org/officeDocument/2006/relationships/slideLayout" Target="../slideLayouts/slideLayout1249.xml"/><Relationship Id="rId1" Type="http://schemas.openxmlformats.org/officeDocument/2006/relationships/slideLayout" Target="../slideLayouts/slideLayout1230.xml"/><Relationship Id="rId6" Type="http://schemas.openxmlformats.org/officeDocument/2006/relationships/slideLayout" Target="../slideLayouts/slideLayout1235.xml"/><Relationship Id="rId11" Type="http://schemas.openxmlformats.org/officeDocument/2006/relationships/slideLayout" Target="../slideLayouts/slideLayout1240.xml"/><Relationship Id="rId24" Type="http://schemas.openxmlformats.org/officeDocument/2006/relationships/theme" Target="../theme/theme92.xml"/><Relationship Id="rId5" Type="http://schemas.openxmlformats.org/officeDocument/2006/relationships/slideLayout" Target="../slideLayouts/slideLayout1234.xml"/><Relationship Id="rId15" Type="http://schemas.openxmlformats.org/officeDocument/2006/relationships/slideLayout" Target="../slideLayouts/slideLayout1244.xml"/><Relationship Id="rId23" Type="http://schemas.openxmlformats.org/officeDocument/2006/relationships/slideLayout" Target="../slideLayouts/slideLayout1252.xml"/><Relationship Id="rId10" Type="http://schemas.openxmlformats.org/officeDocument/2006/relationships/slideLayout" Target="../slideLayouts/slideLayout1239.xml"/><Relationship Id="rId19" Type="http://schemas.openxmlformats.org/officeDocument/2006/relationships/slideLayout" Target="../slideLayouts/slideLayout1248.xml"/><Relationship Id="rId4" Type="http://schemas.openxmlformats.org/officeDocument/2006/relationships/slideLayout" Target="../slideLayouts/slideLayout1233.xml"/><Relationship Id="rId9" Type="http://schemas.openxmlformats.org/officeDocument/2006/relationships/slideLayout" Target="../slideLayouts/slideLayout1238.xml"/><Relationship Id="rId14" Type="http://schemas.openxmlformats.org/officeDocument/2006/relationships/slideLayout" Target="../slideLayouts/slideLayout1243.xml"/><Relationship Id="rId22" Type="http://schemas.openxmlformats.org/officeDocument/2006/relationships/slideLayout" Target="../slideLayouts/slideLayout1251.xml"/></Relationships>
</file>

<file path=ppt/slideMasters/_rels/slideMaster93.xml.rels><?xml version="1.0" encoding="UTF-8" standalone="yes"?>
<Relationships xmlns="http://schemas.openxmlformats.org/package/2006/relationships"><Relationship Id="rId8" Type="http://schemas.openxmlformats.org/officeDocument/2006/relationships/slideLayout" Target="../slideLayouts/slideLayout1260.xml"/><Relationship Id="rId3" Type="http://schemas.openxmlformats.org/officeDocument/2006/relationships/slideLayout" Target="../slideLayouts/slideLayout1255.xml"/><Relationship Id="rId7" Type="http://schemas.openxmlformats.org/officeDocument/2006/relationships/slideLayout" Target="../slideLayouts/slideLayout1259.xml"/><Relationship Id="rId12" Type="http://schemas.openxmlformats.org/officeDocument/2006/relationships/theme" Target="../theme/theme93.xml"/><Relationship Id="rId2" Type="http://schemas.openxmlformats.org/officeDocument/2006/relationships/slideLayout" Target="../slideLayouts/slideLayout1254.xml"/><Relationship Id="rId1" Type="http://schemas.openxmlformats.org/officeDocument/2006/relationships/slideLayout" Target="../slideLayouts/slideLayout1253.xml"/><Relationship Id="rId6" Type="http://schemas.openxmlformats.org/officeDocument/2006/relationships/slideLayout" Target="../slideLayouts/slideLayout1258.xml"/><Relationship Id="rId11" Type="http://schemas.openxmlformats.org/officeDocument/2006/relationships/slideLayout" Target="../slideLayouts/slideLayout1263.xml"/><Relationship Id="rId5" Type="http://schemas.openxmlformats.org/officeDocument/2006/relationships/slideLayout" Target="../slideLayouts/slideLayout1257.xml"/><Relationship Id="rId10" Type="http://schemas.openxmlformats.org/officeDocument/2006/relationships/slideLayout" Target="../slideLayouts/slideLayout1262.xml"/><Relationship Id="rId4" Type="http://schemas.openxmlformats.org/officeDocument/2006/relationships/slideLayout" Target="../slideLayouts/slideLayout1256.xml"/><Relationship Id="rId9" Type="http://schemas.openxmlformats.org/officeDocument/2006/relationships/slideLayout" Target="../slideLayouts/slideLayout1261.xml"/></Relationships>
</file>

<file path=ppt/slideMasters/_rels/slideMaster94.xml.rels><?xml version="1.0" encoding="UTF-8" standalone="yes"?>
<Relationships xmlns="http://schemas.openxmlformats.org/package/2006/relationships"><Relationship Id="rId8" Type="http://schemas.openxmlformats.org/officeDocument/2006/relationships/slideLayout" Target="../slideLayouts/slideLayout1271.xml"/><Relationship Id="rId3" Type="http://schemas.openxmlformats.org/officeDocument/2006/relationships/slideLayout" Target="../slideLayouts/slideLayout1266.xml"/><Relationship Id="rId7" Type="http://schemas.openxmlformats.org/officeDocument/2006/relationships/slideLayout" Target="../slideLayouts/slideLayout1270.xml"/><Relationship Id="rId12" Type="http://schemas.openxmlformats.org/officeDocument/2006/relationships/theme" Target="../theme/theme94.xml"/><Relationship Id="rId2" Type="http://schemas.openxmlformats.org/officeDocument/2006/relationships/slideLayout" Target="../slideLayouts/slideLayout1265.xml"/><Relationship Id="rId1" Type="http://schemas.openxmlformats.org/officeDocument/2006/relationships/slideLayout" Target="../slideLayouts/slideLayout1264.xml"/><Relationship Id="rId6" Type="http://schemas.openxmlformats.org/officeDocument/2006/relationships/slideLayout" Target="../slideLayouts/slideLayout1269.xml"/><Relationship Id="rId11" Type="http://schemas.openxmlformats.org/officeDocument/2006/relationships/slideLayout" Target="../slideLayouts/slideLayout1274.xml"/><Relationship Id="rId5" Type="http://schemas.openxmlformats.org/officeDocument/2006/relationships/slideLayout" Target="../slideLayouts/slideLayout1268.xml"/><Relationship Id="rId10" Type="http://schemas.openxmlformats.org/officeDocument/2006/relationships/slideLayout" Target="../slideLayouts/slideLayout1273.xml"/><Relationship Id="rId4" Type="http://schemas.openxmlformats.org/officeDocument/2006/relationships/slideLayout" Target="../slideLayouts/slideLayout1267.xml"/><Relationship Id="rId9" Type="http://schemas.openxmlformats.org/officeDocument/2006/relationships/slideLayout" Target="../slideLayouts/slideLayout1272.xml"/></Relationships>
</file>

<file path=ppt/slideMasters/_rels/slideMaster95.xml.rels><?xml version="1.0" encoding="UTF-8" standalone="yes"?>
<Relationships xmlns="http://schemas.openxmlformats.org/package/2006/relationships"><Relationship Id="rId8" Type="http://schemas.openxmlformats.org/officeDocument/2006/relationships/slideLayout" Target="../slideLayouts/slideLayout1282.xml"/><Relationship Id="rId3" Type="http://schemas.openxmlformats.org/officeDocument/2006/relationships/slideLayout" Target="../slideLayouts/slideLayout1277.xml"/><Relationship Id="rId7" Type="http://schemas.openxmlformats.org/officeDocument/2006/relationships/slideLayout" Target="../slideLayouts/slideLayout1281.xml"/><Relationship Id="rId12" Type="http://schemas.openxmlformats.org/officeDocument/2006/relationships/theme" Target="../theme/theme95.xml"/><Relationship Id="rId2" Type="http://schemas.openxmlformats.org/officeDocument/2006/relationships/slideLayout" Target="../slideLayouts/slideLayout1276.xml"/><Relationship Id="rId1" Type="http://schemas.openxmlformats.org/officeDocument/2006/relationships/slideLayout" Target="../slideLayouts/slideLayout1275.xml"/><Relationship Id="rId6" Type="http://schemas.openxmlformats.org/officeDocument/2006/relationships/slideLayout" Target="../slideLayouts/slideLayout1280.xml"/><Relationship Id="rId11" Type="http://schemas.openxmlformats.org/officeDocument/2006/relationships/slideLayout" Target="../slideLayouts/slideLayout1285.xml"/><Relationship Id="rId5" Type="http://schemas.openxmlformats.org/officeDocument/2006/relationships/slideLayout" Target="../slideLayouts/slideLayout1279.xml"/><Relationship Id="rId10" Type="http://schemas.openxmlformats.org/officeDocument/2006/relationships/slideLayout" Target="../slideLayouts/slideLayout1284.xml"/><Relationship Id="rId4" Type="http://schemas.openxmlformats.org/officeDocument/2006/relationships/slideLayout" Target="../slideLayouts/slideLayout1278.xml"/><Relationship Id="rId9" Type="http://schemas.openxmlformats.org/officeDocument/2006/relationships/slideLayout" Target="../slideLayouts/slideLayout1283.xml"/></Relationships>
</file>

<file path=ppt/slideMasters/_rels/slideMaster96.xml.rels><?xml version="1.0" encoding="UTF-8" standalone="yes"?>
<Relationships xmlns="http://schemas.openxmlformats.org/package/2006/relationships"><Relationship Id="rId8" Type="http://schemas.openxmlformats.org/officeDocument/2006/relationships/slideLayout" Target="../slideLayouts/slideLayout1293.xml"/><Relationship Id="rId3" Type="http://schemas.openxmlformats.org/officeDocument/2006/relationships/slideLayout" Target="../slideLayouts/slideLayout1288.xml"/><Relationship Id="rId7" Type="http://schemas.openxmlformats.org/officeDocument/2006/relationships/slideLayout" Target="../slideLayouts/slideLayout1292.xml"/><Relationship Id="rId12" Type="http://schemas.openxmlformats.org/officeDocument/2006/relationships/theme" Target="../theme/theme96.xml"/><Relationship Id="rId2" Type="http://schemas.openxmlformats.org/officeDocument/2006/relationships/slideLayout" Target="../slideLayouts/slideLayout1287.xml"/><Relationship Id="rId1" Type="http://schemas.openxmlformats.org/officeDocument/2006/relationships/slideLayout" Target="../slideLayouts/slideLayout1286.xml"/><Relationship Id="rId6" Type="http://schemas.openxmlformats.org/officeDocument/2006/relationships/slideLayout" Target="../slideLayouts/slideLayout1291.xml"/><Relationship Id="rId11" Type="http://schemas.openxmlformats.org/officeDocument/2006/relationships/slideLayout" Target="../slideLayouts/slideLayout1296.xml"/><Relationship Id="rId5" Type="http://schemas.openxmlformats.org/officeDocument/2006/relationships/slideLayout" Target="../slideLayouts/slideLayout1290.xml"/><Relationship Id="rId10" Type="http://schemas.openxmlformats.org/officeDocument/2006/relationships/slideLayout" Target="../slideLayouts/slideLayout1295.xml"/><Relationship Id="rId4" Type="http://schemas.openxmlformats.org/officeDocument/2006/relationships/slideLayout" Target="../slideLayouts/slideLayout1289.xml"/><Relationship Id="rId9" Type="http://schemas.openxmlformats.org/officeDocument/2006/relationships/slideLayout" Target="../slideLayouts/slideLayout1294.xml"/></Relationships>
</file>

<file path=ppt/slideMasters/_rels/slideMaster97.xml.rels><?xml version="1.0" encoding="UTF-8" standalone="yes"?>
<Relationships xmlns="http://schemas.openxmlformats.org/package/2006/relationships"><Relationship Id="rId8" Type="http://schemas.openxmlformats.org/officeDocument/2006/relationships/slideLayout" Target="../slideLayouts/slideLayout1304.xml"/><Relationship Id="rId13" Type="http://schemas.openxmlformats.org/officeDocument/2006/relationships/image" Target="../media/image3.jpg"/><Relationship Id="rId3" Type="http://schemas.openxmlformats.org/officeDocument/2006/relationships/slideLayout" Target="../slideLayouts/slideLayout1299.xml"/><Relationship Id="rId7" Type="http://schemas.openxmlformats.org/officeDocument/2006/relationships/slideLayout" Target="../slideLayouts/slideLayout1303.xml"/><Relationship Id="rId12" Type="http://schemas.openxmlformats.org/officeDocument/2006/relationships/theme" Target="../theme/theme97.xml"/><Relationship Id="rId2" Type="http://schemas.openxmlformats.org/officeDocument/2006/relationships/slideLayout" Target="../slideLayouts/slideLayout1298.xml"/><Relationship Id="rId1" Type="http://schemas.openxmlformats.org/officeDocument/2006/relationships/slideLayout" Target="../slideLayouts/slideLayout1297.xml"/><Relationship Id="rId6" Type="http://schemas.openxmlformats.org/officeDocument/2006/relationships/slideLayout" Target="../slideLayouts/slideLayout1302.xml"/><Relationship Id="rId11" Type="http://schemas.openxmlformats.org/officeDocument/2006/relationships/slideLayout" Target="../slideLayouts/slideLayout1307.xml"/><Relationship Id="rId5" Type="http://schemas.openxmlformats.org/officeDocument/2006/relationships/slideLayout" Target="../slideLayouts/slideLayout1301.xml"/><Relationship Id="rId10" Type="http://schemas.openxmlformats.org/officeDocument/2006/relationships/slideLayout" Target="../slideLayouts/slideLayout1306.xml"/><Relationship Id="rId4" Type="http://schemas.openxmlformats.org/officeDocument/2006/relationships/slideLayout" Target="../slideLayouts/slideLayout1300.xml"/><Relationship Id="rId9" Type="http://schemas.openxmlformats.org/officeDocument/2006/relationships/slideLayout" Target="../slideLayouts/slideLayout1305.xml"/><Relationship Id="rId14" Type="http://schemas.openxmlformats.org/officeDocument/2006/relationships/image" Target="../media/image7.png"/></Relationships>
</file>

<file path=ppt/slideMasters/_rels/slideMaster98.xml.rels><?xml version="1.0" encoding="UTF-8" standalone="yes"?>
<Relationships xmlns="http://schemas.openxmlformats.org/package/2006/relationships"><Relationship Id="rId8" Type="http://schemas.openxmlformats.org/officeDocument/2006/relationships/slideLayout" Target="../slideLayouts/slideLayout1315.xml"/><Relationship Id="rId3" Type="http://schemas.openxmlformats.org/officeDocument/2006/relationships/slideLayout" Target="../slideLayouts/slideLayout1310.xml"/><Relationship Id="rId7" Type="http://schemas.openxmlformats.org/officeDocument/2006/relationships/slideLayout" Target="../slideLayouts/slideLayout1314.xml"/><Relationship Id="rId12" Type="http://schemas.openxmlformats.org/officeDocument/2006/relationships/theme" Target="../theme/theme98.xml"/><Relationship Id="rId2" Type="http://schemas.openxmlformats.org/officeDocument/2006/relationships/slideLayout" Target="../slideLayouts/slideLayout1309.xml"/><Relationship Id="rId1" Type="http://schemas.openxmlformats.org/officeDocument/2006/relationships/slideLayout" Target="../slideLayouts/slideLayout1308.xml"/><Relationship Id="rId6" Type="http://schemas.openxmlformats.org/officeDocument/2006/relationships/slideLayout" Target="../slideLayouts/slideLayout1313.xml"/><Relationship Id="rId11" Type="http://schemas.openxmlformats.org/officeDocument/2006/relationships/slideLayout" Target="../slideLayouts/slideLayout1318.xml"/><Relationship Id="rId5" Type="http://schemas.openxmlformats.org/officeDocument/2006/relationships/slideLayout" Target="../slideLayouts/slideLayout1312.xml"/><Relationship Id="rId10" Type="http://schemas.openxmlformats.org/officeDocument/2006/relationships/slideLayout" Target="../slideLayouts/slideLayout1317.xml"/><Relationship Id="rId4" Type="http://schemas.openxmlformats.org/officeDocument/2006/relationships/slideLayout" Target="../slideLayouts/slideLayout1311.xml"/><Relationship Id="rId9" Type="http://schemas.openxmlformats.org/officeDocument/2006/relationships/slideLayout" Target="../slideLayouts/slideLayout1316.xml"/></Relationships>
</file>

<file path=ppt/slideMasters/_rels/slideMaster99.xml.rels><?xml version="1.0" encoding="UTF-8" standalone="yes"?>
<Relationships xmlns="http://schemas.openxmlformats.org/package/2006/relationships"><Relationship Id="rId8" Type="http://schemas.openxmlformats.org/officeDocument/2006/relationships/slideLayout" Target="../slideLayouts/slideLayout1326.xml"/><Relationship Id="rId3" Type="http://schemas.openxmlformats.org/officeDocument/2006/relationships/slideLayout" Target="../slideLayouts/slideLayout1321.xml"/><Relationship Id="rId7" Type="http://schemas.openxmlformats.org/officeDocument/2006/relationships/slideLayout" Target="../slideLayouts/slideLayout1325.xml"/><Relationship Id="rId12" Type="http://schemas.openxmlformats.org/officeDocument/2006/relationships/theme" Target="../theme/theme99.xml"/><Relationship Id="rId2" Type="http://schemas.openxmlformats.org/officeDocument/2006/relationships/slideLayout" Target="../slideLayouts/slideLayout1320.xml"/><Relationship Id="rId1" Type="http://schemas.openxmlformats.org/officeDocument/2006/relationships/slideLayout" Target="../slideLayouts/slideLayout1319.xml"/><Relationship Id="rId6" Type="http://schemas.openxmlformats.org/officeDocument/2006/relationships/slideLayout" Target="../slideLayouts/slideLayout1324.xml"/><Relationship Id="rId11" Type="http://schemas.openxmlformats.org/officeDocument/2006/relationships/slideLayout" Target="../slideLayouts/slideLayout1329.xml"/><Relationship Id="rId5" Type="http://schemas.openxmlformats.org/officeDocument/2006/relationships/slideLayout" Target="../slideLayouts/slideLayout1323.xml"/><Relationship Id="rId10" Type="http://schemas.openxmlformats.org/officeDocument/2006/relationships/slideLayout" Target="../slideLayouts/slideLayout1328.xml"/><Relationship Id="rId4" Type="http://schemas.openxmlformats.org/officeDocument/2006/relationships/slideLayout" Target="../slideLayouts/slideLayout1322.xml"/><Relationship Id="rId9" Type="http://schemas.openxmlformats.org/officeDocument/2006/relationships/slideLayout" Target="../slideLayouts/slideLayout13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274638"/>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1295400" y="1600200"/>
            <a:ext cx="7315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4100" name="Rectangle 4"/>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kumimoji="0" sz="1400" b="0">
                <a:solidFill>
                  <a:schemeClr val="tx1"/>
                </a:solidFill>
                <a:latin typeface="Arial" charset="0"/>
                <a:ea typeface="굴림" pitchFamily="34" charset="-127"/>
              </a:defRPr>
            </a:lvl1pPr>
          </a:lstStyle>
          <a:p>
            <a:fld id="{D3FE52A0-8A41-44EC-A192-427B6A6F9060}"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4573" r:id="rId1"/>
    <p:sldLayoutId id="2147484574" r:id="rId2"/>
    <p:sldLayoutId id="2147484575" r:id="rId3"/>
    <p:sldLayoutId id="2147484576" r:id="rId4"/>
    <p:sldLayoutId id="2147484577" r:id="rId5"/>
    <p:sldLayoutId id="2147484578" r:id="rId6"/>
    <p:sldLayoutId id="2147484579" r:id="rId7"/>
    <p:sldLayoutId id="2147484580" r:id="rId8"/>
    <p:sldLayoutId id="2147484581" r:id="rId9"/>
    <p:sldLayoutId id="2147484582" r:id="rId10"/>
    <p:sldLayoutId id="2147484572"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12" r:id="rId1"/>
    <p:sldLayoutId id="2147486013" r:id="rId2"/>
    <p:sldLayoutId id="2147486014" r:id="rId3"/>
    <p:sldLayoutId id="2147486015" r:id="rId4"/>
    <p:sldLayoutId id="2147486016" r:id="rId5"/>
    <p:sldLayoutId id="2147486017" r:id="rId6"/>
    <p:sldLayoutId id="2147486018" r:id="rId7"/>
    <p:sldLayoutId id="2147486019" r:id="rId8"/>
    <p:sldLayoutId id="2147486020" r:id="rId9"/>
    <p:sldLayoutId id="2147486021" r:id="rId10"/>
    <p:sldLayoutId id="214748602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6024" r:id="rId1"/>
    <p:sldLayoutId id="2147486025" r:id="rId2"/>
    <p:sldLayoutId id="2147486026" r:id="rId3"/>
    <p:sldLayoutId id="2147486027" r:id="rId4"/>
    <p:sldLayoutId id="2147486028" r:id="rId5"/>
    <p:sldLayoutId id="2147486029" r:id="rId6"/>
    <p:sldLayoutId id="2147486030" r:id="rId7"/>
    <p:sldLayoutId id="2147486031" r:id="rId8"/>
    <p:sldLayoutId id="2147486032" r:id="rId9"/>
    <p:sldLayoutId id="2147486033" r:id="rId10"/>
    <p:sldLayoutId id="2147486034" r:id="rId11"/>
    <p:sldLayoutId id="2147486035" r:id="rId12"/>
    <p:sldLayoutId id="2147486036" r:id="rId13"/>
    <p:sldLayoutId id="2147486037" r:id="rId14"/>
    <p:sldLayoutId id="2147486038" r:id="rId15"/>
    <p:sldLayoutId id="2147486039" r:id="rId16"/>
    <p:sldLayoutId id="2147486040" r:id="rId17"/>
    <p:sldLayoutId id="2147486041" r:id="rId18"/>
    <p:sldLayoutId id="2147486042" r:id="rId19"/>
    <p:sldLayoutId id="2147486043" r:id="rId20"/>
    <p:sldLayoutId id="2147486044" r:id="rId21"/>
    <p:sldLayoutId id="2147486045" r:id="rId22"/>
    <p:sldLayoutId id="2147486046" r:id="rId23"/>
    <p:sldLayoutId id="2147486047" r:id="rId24"/>
    <p:sldLayoutId id="2147486048" r:id="rId25"/>
    <p:sldLayoutId id="2147486049" r:id="rId26"/>
    <p:sldLayoutId id="2147486050" r:id="rId27"/>
    <p:sldLayoutId id="2147486051" r:id="rId28"/>
    <p:sldLayoutId id="2147486052" r:id="rId29"/>
    <p:sldLayoutId id="2147486053" r:id="rId30"/>
    <p:sldLayoutId id="2147486054" r:id="rId31"/>
    <p:sldLayoutId id="2147486055" r:id="rId32"/>
    <p:sldLayoutId id="2147486056" r:id="rId33"/>
    <p:sldLayoutId id="2147486057" r:id="rId34"/>
    <p:sldLayoutId id="2147486058" r:id="rId3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60" r:id="rId1"/>
    <p:sldLayoutId id="2147486061" r:id="rId2"/>
    <p:sldLayoutId id="2147486062" r:id="rId3"/>
    <p:sldLayoutId id="2147486063" r:id="rId4"/>
    <p:sldLayoutId id="2147486064" r:id="rId5"/>
    <p:sldLayoutId id="2147486065" r:id="rId6"/>
    <p:sldLayoutId id="2147486066" r:id="rId7"/>
    <p:sldLayoutId id="2147486067" r:id="rId8"/>
    <p:sldLayoutId id="2147486068" r:id="rId9"/>
    <p:sldLayoutId id="2147486069" r:id="rId10"/>
    <p:sldLayoutId id="21474860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72" r:id="rId1"/>
    <p:sldLayoutId id="2147486073" r:id="rId2"/>
    <p:sldLayoutId id="2147486074" r:id="rId3"/>
    <p:sldLayoutId id="2147486075" r:id="rId4"/>
    <p:sldLayoutId id="2147486076" r:id="rId5"/>
    <p:sldLayoutId id="2147486077" r:id="rId6"/>
    <p:sldLayoutId id="2147486078" r:id="rId7"/>
    <p:sldLayoutId id="2147486079" r:id="rId8"/>
    <p:sldLayoutId id="2147486080" r:id="rId9"/>
    <p:sldLayoutId id="2147486081" r:id="rId10"/>
    <p:sldLayoutId id="214748608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84" r:id="rId1"/>
    <p:sldLayoutId id="2147486085" r:id="rId2"/>
    <p:sldLayoutId id="2147486086" r:id="rId3"/>
    <p:sldLayoutId id="2147486087" r:id="rId4"/>
    <p:sldLayoutId id="2147486088" r:id="rId5"/>
    <p:sldLayoutId id="2147486089" r:id="rId6"/>
    <p:sldLayoutId id="2147486090" r:id="rId7"/>
    <p:sldLayoutId id="2147486091" r:id="rId8"/>
    <p:sldLayoutId id="2147486092" r:id="rId9"/>
    <p:sldLayoutId id="2147486093" r:id="rId10"/>
    <p:sldLayoutId id="214748609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6096" r:id="rId1"/>
    <p:sldLayoutId id="2147486097" r:id="rId2"/>
    <p:sldLayoutId id="2147486098" r:id="rId3"/>
    <p:sldLayoutId id="2147486099" r:id="rId4"/>
    <p:sldLayoutId id="2147486100" r:id="rId5"/>
    <p:sldLayoutId id="2147486101" r:id="rId6"/>
    <p:sldLayoutId id="2147486102" r:id="rId7"/>
    <p:sldLayoutId id="2147486103" r:id="rId8"/>
    <p:sldLayoutId id="2147486104" r:id="rId9"/>
    <p:sldLayoutId id="2147486105" r:id="rId10"/>
    <p:sldLayoutId id="2147486106" r:id="rId11"/>
    <p:sldLayoutId id="2147486107" r:id="rId12"/>
    <p:sldLayoutId id="2147486108" r:id="rId13"/>
    <p:sldLayoutId id="2147486109" r:id="rId14"/>
    <p:sldLayoutId id="2147486110" r:id="rId15"/>
    <p:sldLayoutId id="2147486111" r:id="rId16"/>
    <p:sldLayoutId id="2147486112" r:id="rId17"/>
    <p:sldLayoutId id="2147486113" r:id="rId18"/>
    <p:sldLayoutId id="2147486114" r:id="rId19"/>
    <p:sldLayoutId id="2147486115" r:id="rId20"/>
    <p:sldLayoutId id="2147486116" r:id="rId21"/>
    <p:sldLayoutId id="2147486117" r:id="rId22"/>
    <p:sldLayoutId id="2147486118"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20" r:id="rId1"/>
    <p:sldLayoutId id="2147486121" r:id="rId2"/>
    <p:sldLayoutId id="2147486122" r:id="rId3"/>
    <p:sldLayoutId id="2147486123" r:id="rId4"/>
    <p:sldLayoutId id="2147486124" r:id="rId5"/>
    <p:sldLayoutId id="2147486125" r:id="rId6"/>
    <p:sldLayoutId id="2147486126" r:id="rId7"/>
    <p:sldLayoutId id="2147486127" r:id="rId8"/>
    <p:sldLayoutId id="2147486128" r:id="rId9"/>
    <p:sldLayoutId id="2147486129" r:id="rId10"/>
    <p:sldLayoutId id="214748613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32" r:id="rId1"/>
    <p:sldLayoutId id="2147486133" r:id="rId2"/>
    <p:sldLayoutId id="2147486134" r:id="rId3"/>
    <p:sldLayoutId id="2147486135" r:id="rId4"/>
    <p:sldLayoutId id="2147486136" r:id="rId5"/>
    <p:sldLayoutId id="2147486137" r:id="rId6"/>
    <p:sldLayoutId id="2147486138" r:id="rId7"/>
    <p:sldLayoutId id="2147486139" r:id="rId8"/>
    <p:sldLayoutId id="2147486140" r:id="rId9"/>
    <p:sldLayoutId id="2147486141" r:id="rId10"/>
    <p:sldLayoutId id="21474861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44" r:id="rId1"/>
    <p:sldLayoutId id="2147486145" r:id="rId2"/>
    <p:sldLayoutId id="2147486146" r:id="rId3"/>
    <p:sldLayoutId id="2147486147" r:id="rId4"/>
    <p:sldLayoutId id="2147486148" r:id="rId5"/>
    <p:sldLayoutId id="2147486149" r:id="rId6"/>
    <p:sldLayoutId id="2147486150" r:id="rId7"/>
    <p:sldLayoutId id="2147486151" r:id="rId8"/>
    <p:sldLayoutId id="2147486152" r:id="rId9"/>
    <p:sldLayoutId id="2147486153" r:id="rId10"/>
    <p:sldLayoutId id="214748615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56" r:id="rId1"/>
    <p:sldLayoutId id="2147486157" r:id="rId2"/>
    <p:sldLayoutId id="2147486158" r:id="rId3"/>
    <p:sldLayoutId id="2147486159" r:id="rId4"/>
    <p:sldLayoutId id="2147486160" r:id="rId5"/>
    <p:sldLayoutId id="2147486161" r:id="rId6"/>
    <p:sldLayoutId id="2147486162" r:id="rId7"/>
    <p:sldLayoutId id="2147486163" r:id="rId8"/>
    <p:sldLayoutId id="2147486164" r:id="rId9"/>
    <p:sldLayoutId id="2147486165" r:id="rId10"/>
    <p:sldLayoutId id="214748616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40" r:id="rId1"/>
    <p:sldLayoutId id="2147484741" r:id="rId2"/>
    <p:sldLayoutId id="2147484742" r:id="rId3"/>
    <p:sldLayoutId id="2147484743" r:id="rId4"/>
    <p:sldLayoutId id="2147484744" r:id="rId5"/>
    <p:sldLayoutId id="2147484745" r:id="rId6"/>
    <p:sldLayoutId id="2147484746" r:id="rId7"/>
    <p:sldLayoutId id="2147484747" r:id="rId8"/>
    <p:sldLayoutId id="2147484748" r:id="rId9"/>
    <p:sldLayoutId id="2147484749" r:id="rId10"/>
    <p:sldLayoutId id="214748475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68" r:id="rId1"/>
    <p:sldLayoutId id="2147486169" r:id="rId2"/>
    <p:sldLayoutId id="2147486170" r:id="rId3"/>
    <p:sldLayoutId id="2147486171" r:id="rId4"/>
    <p:sldLayoutId id="2147486172" r:id="rId5"/>
    <p:sldLayoutId id="2147486173" r:id="rId6"/>
    <p:sldLayoutId id="2147486174" r:id="rId7"/>
    <p:sldLayoutId id="2147486175" r:id="rId8"/>
    <p:sldLayoutId id="2147486176" r:id="rId9"/>
    <p:sldLayoutId id="2147486177" r:id="rId10"/>
    <p:sldLayoutId id="214748617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80" r:id="rId1"/>
    <p:sldLayoutId id="2147486181" r:id="rId2"/>
    <p:sldLayoutId id="2147486182" r:id="rId3"/>
    <p:sldLayoutId id="2147486183" r:id="rId4"/>
    <p:sldLayoutId id="2147486184" r:id="rId5"/>
    <p:sldLayoutId id="2147486185" r:id="rId6"/>
    <p:sldLayoutId id="2147486186" r:id="rId7"/>
    <p:sldLayoutId id="2147486187" r:id="rId8"/>
    <p:sldLayoutId id="2147486188" r:id="rId9"/>
    <p:sldLayoutId id="2147486189" r:id="rId10"/>
    <p:sldLayoutId id="214748619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92" r:id="rId1"/>
    <p:sldLayoutId id="2147486193" r:id="rId2"/>
    <p:sldLayoutId id="2147486194" r:id="rId3"/>
    <p:sldLayoutId id="2147486195" r:id="rId4"/>
    <p:sldLayoutId id="2147486196" r:id="rId5"/>
    <p:sldLayoutId id="2147486197" r:id="rId6"/>
    <p:sldLayoutId id="2147486198" r:id="rId7"/>
    <p:sldLayoutId id="2147486199" r:id="rId8"/>
    <p:sldLayoutId id="2147486200" r:id="rId9"/>
    <p:sldLayoutId id="2147486201" r:id="rId10"/>
    <p:sldLayoutId id="214748620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04" r:id="rId1"/>
    <p:sldLayoutId id="2147486205" r:id="rId2"/>
    <p:sldLayoutId id="2147486206" r:id="rId3"/>
    <p:sldLayoutId id="2147486207" r:id="rId4"/>
    <p:sldLayoutId id="2147486208" r:id="rId5"/>
    <p:sldLayoutId id="2147486209" r:id="rId6"/>
    <p:sldLayoutId id="2147486210" r:id="rId7"/>
    <p:sldLayoutId id="2147486211" r:id="rId8"/>
    <p:sldLayoutId id="2147486212" r:id="rId9"/>
    <p:sldLayoutId id="2147486213" r:id="rId10"/>
    <p:sldLayoutId id="214748621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16" r:id="rId1"/>
    <p:sldLayoutId id="2147486217" r:id="rId2"/>
    <p:sldLayoutId id="2147486218" r:id="rId3"/>
    <p:sldLayoutId id="2147486219" r:id="rId4"/>
    <p:sldLayoutId id="2147486220" r:id="rId5"/>
    <p:sldLayoutId id="2147486221" r:id="rId6"/>
    <p:sldLayoutId id="2147486222" r:id="rId7"/>
    <p:sldLayoutId id="2147486223" r:id="rId8"/>
    <p:sldLayoutId id="2147486224" r:id="rId9"/>
    <p:sldLayoutId id="2147486225" r:id="rId10"/>
    <p:sldLayoutId id="214748622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28" r:id="rId1"/>
    <p:sldLayoutId id="2147486229" r:id="rId2"/>
    <p:sldLayoutId id="2147486230" r:id="rId3"/>
    <p:sldLayoutId id="2147486231" r:id="rId4"/>
    <p:sldLayoutId id="2147486232" r:id="rId5"/>
    <p:sldLayoutId id="2147486233" r:id="rId6"/>
    <p:sldLayoutId id="2147486234" r:id="rId7"/>
    <p:sldLayoutId id="2147486235" r:id="rId8"/>
    <p:sldLayoutId id="2147486236" r:id="rId9"/>
    <p:sldLayoutId id="2147486237" r:id="rId10"/>
    <p:sldLayoutId id="214748623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40" r:id="rId1"/>
    <p:sldLayoutId id="2147486241" r:id="rId2"/>
    <p:sldLayoutId id="2147486242" r:id="rId3"/>
    <p:sldLayoutId id="2147486243" r:id="rId4"/>
    <p:sldLayoutId id="2147486244" r:id="rId5"/>
    <p:sldLayoutId id="2147486245" r:id="rId6"/>
    <p:sldLayoutId id="2147486246" r:id="rId7"/>
    <p:sldLayoutId id="2147486247" r:id="rId8"/>
    <p:sldLayoutId id="2147486248" r:id="rId9"/>
    <p:sldLayoutId id="2147486249" r:id="rId10"/>
    <p:sldLayoutId id="214748625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6252" r:id="rId1"/>
    <p:sldLayoutId id="2147486253" r:id="rId2"/>
    <p:sldLayoutId id="2147486254" r:id="rId3"/>
    <p:sldLayoutId id="2147486255" r:id="rId4"/>
    <p:sldLayoutId id="2147486256" r:id="rId5"/>
    <p:sldLayoutId id="2147486257" r:id="rId6"/>
    <p:sldLayoutId id="2147486258" r:id="rId7"/>
    <p:sldLayoutId id="2147486259" r:id="rId8"/>
    <p:sldLayoutId id="2147486260" r:id="rId9"/>
    <p:sldLayoutId id="2147486261" r:id="rId10"/>
    <p:sldLayoutId id="2147486262" r:id="rId11"/>
    <p:sldLayoutId id="2147486263" r:id="rId12"/>
    <p:sldLayoutId id="2147486264" r:id="rId13"/>
    <p:sldLayoutId id="2147486265" r:id="rId14"/>
    <p:sldLayoutId id="2147486266" r:id="rId15"/>
    <p:sldLayoutId id="2147486267" r:id="rId16"/>
    <p:sldLayoutId id="2147486268" r:id="rId17"/>
    <p:sldLayoutId id="2147486269" r:id="rId18"/>
    <p:sldLayoutId id="2147486270" r:id="rId19"/>
    <p:sldLayoutId id="2147486271" r:id="rId20"/>
    <p:sldLayoutId id="2147486272" r:id="rId21"/>
    <p:sldLayoutId id="2147486273" r:id="rId22"/>
    <p:sldLayoutId id="2147486274" r:id="rId23"/>
    <p:sldLayoutId id="2147486275" r:id="rId24"/>
    <p:sldLayoutId id="2147486276" r:id="rId25"/>
    <p:sldLayoutId id="2147486277" r:id="rId26"/>
    <p:sldLayoutId id="2147486278" r:id="rId27"/>
    <p:sldLayoutId id="2147486279" r:id="rId28"/>
    <p:sldLayoutId id="2147486280" r:id="rId29"/>
    <p:sldLayoutId id="2147486281" r:id="rId30"/>
    <p:sldLayoutId id="2147486282" r:id="rId31"/>
    <p:sldLayoutId id="2147486283" r:id="rId32"/>
    <p:sldLayoutId id="2147486284" r:id="rId33"/>
    <p:sldLayoutId id="2147486285" r:id="rId34"/>
    <p:sldLayoutId id="2147486286" r:id="rId3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288" r:id="rId1"/>
    <p:sldLayoutId id="2147486289" r:id="rId2"/>
    <p:sldLayoutId id="2147486290" r:id="rId3"/>
    <p:sldLayoutId id="2147486291" r:id="rId4"/>
    <p:sldLayoutId id="2147486292" r:id="rId5"/>
    <p:sldLayoutId id="2147486293" r:id="rId6"/>
    <p:sldLayoutId id="2147486294" r:id="rId7"/>
    <p:sldLayoutId id="2147486295" r:id="rId8"/>
    <p:sldLayoutId id="2147486296" r:id="rId9"/>
    <p:sldLayoutId id="2147486297" r:id="rId10"/>
    <p:sldLayoutId id="214748629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00" r:id="rId1"/>
    <p:sldLayoutId id="2147486301" r:id="rId2"/>
    <p:sldLayoutId id="2147486302" r:id="rId3"/>
    <p:sldLayoutId id="2147486303" r:id="rId4"/>
    <p:sldLayoutId id="2147486304" r:id="rId5"/>
    <p:sldLayoutId id="2147486305" r:id="rId6"/>
    <p:sldLayoutId id="2147486306" r:id="rId7"/>
    <p:sldLayoutId id="2147486307" r:id="rId8"/>
    <p:sldLayoutId id="2147486308" r:id="rId9"/>
    <p:sldLayoutId id="2147486309" r:id="rId10"/>
    <p:sldLayoutId id="214748631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3B0B72B-029E-441B-BDA6-AC2841C72F21}"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fld id="{D3FE52A0-8A41-44EC-A192-427B6A6F9060}" type="slidenum">
              <a:rPr lang="ko-KR" altLang="en-US" smtClean="0"/>
              <a:pPr/>
              <a:t>‹#›</a:t>
            </a:fld>
            <a:endParaRPr lang="en-US" altLang="ko-KR"/>
          </a:p>
        </p:txBody>
      </p:sp>
    </p:spTree>
  </p:cSld>
  <p:clrMap bg1="lt1" tx1="dk1" bg2="lt2" tx2="dk2" accent1="accent1" accent2="accent2" accent3="accent3" accent4="accent4" accent5="accent5" accent6="accent6" hlink="hlink" folHlink="folHlink"/>
  <p:sldLayoutIdLst>
    <p:sldLayoutId id="2147484752" r:id="rId1"/>
    <p:sldLayoutId id="2147484753" r:id="rId2"/>
    <p:sldLayoutId id="2147484754" r:id="rId3"/>
    <p:sldLayoutId id="2147484755" r:id="rId4"/>
    <p:sldLayoutId id="2147484756" r:id="rId5"/>
    <p:sldLayoutId id="2147484757" r:id="rId6"/>
    <p:sldLayoutId id="2147484758" r:id="rId7"/>
    <p:sldLayoutId id="2147484759" r:id="rId8"/>
    <p:sldLayoutId id="2147484760" r:id="rId9"/>
    <p:sldLayoutId id="2147484761" r:id="rId10"/>
    <p:sldLayoutId id="2147484762" r:id="rId11"/>
    <p:sldLayoutId id="2147484763" r:id="rId12"/>
    <p:sldLayoutId id="2147484764" r:id="rId13"/>
    <p:sldLayoutId id="2147484765" r:id="rId14"/>
    <p:sldLayoutId id="2147484766" r:id="rId15"/>
    <p:sldLayoutId id="2147484767" r:id="rId16"/>
    <p:sldLayoutId id="2147484768" r:id="rId17"/>
    <p:sldLayoutId id="2147484769" r:id="rId18"/>
    <p:sldLayoutId id="2147484770" r:id="rId19"/>
    <p:sldLayoutId id="2147484771" r:id="rId20"/>
    <p:sldLayoutId id="2147484772" r:id="rId21"/>
    <p:sldLayoutId id="2147484773" r:id="rId22"/>
    <p:sldLayoutId id="2147484774" r:id="rId23"/>
    <p:sldLayoutId id="2147484775" r:id="rId24"/>
    <p:sldLayoutId id="2147484776" r:id="rId25"/>
    <p:sldLayoutId id="2147484777" r:id="rId26"/>
    <p:sldLayoutId id="2147484778" r:id="rId27"/>
    <p:sldLayoutId id="2147484779" r:id="rId28"/>
    <p:sldLayoutId id="2147484780" r:id="rId29"/>
    <p:sldLayoutId id="2147484781" r:id="rId30"/>
    <p:sldLayoutId id="2147484782" r:id="rId31"/>
    <p:sldLayoutId id="2147484783" r:id="rId32"/>
    <p:sldLayoutId id="2147484784" r:id="rId33"/>
    <p:sldLayoutId id="2147484785" r:id="rId34"/>
    <p:sldLayoutId id="2147484786" r:id="rId35"/>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12" r:id="rId1"/>
    <p:sldLayoutId id="2147486313" r:id="rId2"/>
    <p:sldLayoutId id="2147486314" r:id="rId3"/>
    <p:sldLayoutId id="2147486315" r:id="rId4"/>
    <p:sldLayoutId id="2147486316" r:id="rId5"/>
    <p:sldLayoutId id="2147486317" r:id="rId6"/>
    <p:sldLayoutId id="2147486318" r:id="rId7"/>
    <p:sldLayoutId id="2147486319" r:id="rId8"/>
    <p:sldLayoutId id="2147486320" r:id="rId9"/>
    <p:sldLayoutId id="2147486321" r:id="rId10"/>
    <p:sldLayoutId id="214748632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24" r:id="rId1"/>
    <p:sldLayoutId id="2147486325" r:id="rId2"/>
    <p:sldLayoutId id="2147486326" r:id="rId3"/>
    <p:sldLayoutId id="2147486327" r:id="rId4"/>
    <p:sldLayoutId id="2147486328" r:id="rId5"/>
    <p:sldLayoutId id="2147486329" r:id="rId6"/>
    <p:sldLayoutId id="2147486330" r:id="rId7"/>
    <p:sldLayoutId id="2147486331" r:id="rId8"/>
    <p:sldLayoutId id="2147486332" r:id="rId9"/>
    <p:sldLayoutId id="2147486333" r:id="rId10"/>
    <p:sldLayoutId id="214748633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36" r:id="rId1"/>
    <p:sldLayoutId id="2147486337" r:id="rId2"/>
    <p:sldLayoutId id="2147486338" r:id="rId3"/>
    <p:sldLayoutId id="2147486339" r:id="rId4"/>
    <p:sldLayoutId id="2147486340" r:id="rId5"/>
    <p:sldLayoutId id="2147486341" r:id="rId6"/>
    <p:sldLayoutId id="2147486342" r:id="rId7"/>
    <p:sldLayoutId id="2147486343" r:id="rId8"/>
    <p:sldLayoutId id="2147486344" r:id="rId9"/>
    <p:sldLayoutId id="2147486345" r:id="rId10"/>
    <p:sldLayoutId id="21474863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48" r:id="rId1"/>
    <p:sldLayoutId id="2147486349" r:id="rId2"/>
    <p:sldLayoutId id="2147486350" r:id="rId3"/>
    <p:sldLayoutId id="2147486351" r:id="rId4"/>
    <p:sldLayoutId id="2147486352" r:id="rId5"/>
    <p:sldLayoutId id="2147486353" r:id="rId6"/>
    <p:sldLayoutId id="2147486354" r:id="rId7"/>
    <p:sldLayoutId id="2147486355" r:id="rId8"/>
    <p:sldLayoutId id="2147486356" r:id="rId9"/>
    <p:sldLayoutId id="2147486357" r:id="rId10"/>
    <p:sldLayoutId id="214748635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cSld>
  <p:clrMap bg1="lt1" tx1="dk1" bg2="lt2" tx2="dk2" accent1="accent1" accent2="accent2" accent3="accent3" accent4="accent4" accent5="accent5" accent6="accent6" hlink="hlink" folHlink="folHlink"/>
  <p:sldLayoutIdLst>
    <p:sldLayoutId id="2147486360" r:id="rId1"/>
    <p:sldLayoutId id="2147486361" r:id="rId2"/>
    <p:sldLayoutId id="2147486362" r:id="rId3"/>
    <p:sldLayoutId id="2147486363" r:id="rId4"/>
    <p:sldLayoutId id="2147486364" r:id="rId5"/>
    <p:sldLayoutId id="2147486365" r:id="rId6"/>
    <p:sldLayoutId id="2147486366" r:id="rId7"/>
    <p:sldLayoutId id="2147486367" r:id="rId8"/>
    <p:sldLayoutId id="2147486368" r:id="rId9"/>
    <p:sldLayoutId id="2147486369" r:id="rId10"/>
    <p:sldLayoutId id="2147486370" r:id="rId11"/>
    <p:sldLayoutId id="2147486371" r:id="rId12"/>
    <p:sldLayoutId id="2147486372" r:id="rId13"/>
    <p:sldLayoutId id="2147486373" r:id="rId14"/>
    <p:sldLayoutId id="2147486374" r:id="rId15"/>
    <p:sldLayoutId id="2147486375" r:id="rId16"/>
    <p:sldLayoutId id="2147486376" r:id="rId17"/>
    <p:sldLayoutId id="2147486377" r:id="rId18"/>
    <p:sldLayoutId id="2147486378" r:id="rId19"/>
    <p:sldLayoutId id="2147486379" r:id="rId20"/>
    <p:sldLayoutId id="2147486380" r:id="rId21"/>
    <p:sldLayoutId id="2147486381" r:id="rId22"/>
    <p:sldLayoutId id="2147486382"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84" r:id="rId1"/>
    <p:sldLayoutId id="2147486385" r:id="rId2"/>
    <p:sldLayoutId id="2147486386" r:id="rId3"/>
    <p:sldLayoutId id="2147486387" r:id="rId4"/>
    <p:sldLayoutId id="2147486388" r:id="rId5"/>
    <p:sldLayoutId id="2147486389" r:id="rId6"/>
    <p:sldLayoutId id="2147486390" r:id="rId7"/>
    <p:sldLayoutId id="2147486391" r:id="rId8"/>
    <p:sldLayoutId id="2147486392" r:id="rId9"/>
    <p:sldLayoutId id="2147486393" r:id="rId10"/>
    <p:sldLayoutId id="214748639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396" r:id="rId1"/>
    <p:sldLayoutId id="2147486397" r:id="rId2"/>
    <p:sldLayoutId id="2147486398" r:id="rId3"/>
    <p:sldLayoutId id="2147486399" r:id="rId4"/>
    <p:sldLayoutId id="2147486400" r:id="rId5"/>
    <p:sldLayoutId id="2147486401" r:id="rId6"/>
    <p:sldLayoutId id="2147486402" r:id="rId7"/>
    <p:sldLayoutId id="2147486403" r:id="rId8"/>
    <p:sldLayoutId id="2147486404" r:id="rId9"/>
    <p:sldLayoutId id="2147486405" r:id="rId10"/>
    <p:sldLayoutId id="214748640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408" r:id="rId1"/>
    <p:sldLayoutId id="2147486409" r:id="rId2"/>
    <p:sldLayoutId id="2147486410" r:id="rId3"/>
    <p:sldLayoutId id="2147486411" r:id="rId4"/>
    <p:sldLayoutId id="2147486412" r:id="rId5"/>
    <p:sldLayoutId id="2147486413" r:id="rId6"/>
    <p:sldLayoutId id="2147486414" r:id="rId7"/>
    <p:sldLayoutId id="2147486415" r:id="rId8"/>
    <p:sldLayoutId id="2147486416" r:id="rId9"/>
    <p:sldLayoutId id="2147486417" r:id="rId10"/>
    <p:sldLayoutId id="214748641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420" r:id="rId1"/>
    <p:sldLayoutId id="2147486421" r:id="rId2"/>
    <p:sldLayoutId id="2147486422" r:id="rId3"/>
    <p:sldLayoutId id="2147486423" r:id="rId4"/>
    <p:sldLayoutId id="2147486424" r:id="rId5"/>
    <p:sldLayoutId id="2147486425" r:id="rId6"/>
    <p:sldLayoutId id="2147486426" r:id="rId7"/>
    <p:sldLayoutId id="2147486427" r:id="rId8"/>
    <p:sldLayoutId id="2147486428" r:id="rId9"/>
    <p:sldLayoutId id="2147486429" r:id="rId10"/>
    <p:sldLayoutId id="214748643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88" r:id="rId1"/>
    <p:sldLayoutId id="2147484789" r:id="rId2"/>
    <p:sldLayoutId id="2147484790" r:id="rId3"/>
    <p:sldLayoutId id="2147484791" r:id="rId4"/>
    <p:sldLayoutId id="2147484792" r:id="rId5"/>
    <p:sldLayoutId id="2147484793" r:id="rId6"/>
    <p:sldLayoutId id="2147484794" r:id="rId7"/>
    <p:sldLayoutId id="2147484795" r:id="rId8"/>
    <p:sldLayoutId id="2147484796" r:id="rId9"/>
    <p:sldLayoutId id="2147484797" r:id="rId10"/>
    <p:sldLayoutId id="214748479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00" r:id="rId1"/>
    <p:sldLayoutId id="2147484801" r:id="rId2"/>
    <p:sldLayoutId id="2147484802" r:id="rId3"/>
    <p:sldLayoutId id="2147484803" r:id="rId4"/>
    <p:sldLayoutId id="2147484804" r:id="rId5"/>
    <p:sldLayoutId id="2147484805" r:id="rId6"/>
    <p:sldLayoutId id="2147484806" r:id="rId7"/>
    <p:sldLayoutId id="2147484807" r:id="rId8"/>
    <p:sldLayoutId id="2147484808" r:id="rId9"/>
    <p:sldLayoutId id="2147484809" r:id="rId10"/>
    <p:sldLayoutId id="214748481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24" r:id="rId1"/>
    <p:sldLayoutId id="2147484825" r:id="rId2"/>
    <p:sldLayoutId id="2147484826" r:id="rId3"/>
    <p:sldLayoutId id="2147484827" r:id="rId4"/>
    <p:sldLayoutId id="2147484828" r:id="rId5"/>
    <p:sldLayoutId id="2147484829" r:id="rId6"/>
    <p:sldLayoutId id="2147484830" r:id="rId7"/>
    <p:sldLayoutId id="2147484831" r:id="rId8"/>
    <p:sldLayoutId id="2147484832" r:id="rId9"/>
    <p:sldLayoutId id="2147484833" r:id="rId10"/>
    <p:sldLayoutId id="214748483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36" r:id="rId1"/>
    <p:sldLayoutId id="2147484837" r:id="rId2"/>
    <p:sldLayoutId id="2147484838" r:id="rId3"/>
    <p:sldLayoutId id="2147484839" r:id="rId4"/>
    <p:sldLayoutId id="2147484840" r:id="rId5"/>
    <p:sldLayoutId id="2147484841" r:id="rId6"/>
    <p:sldLayoutId id="2147484842" r:id="rId7"/>
    <p:sldLayoutId id="2147484843" r:id="rId8"/>
    <p:sldLayoutId id="2147484844" r:id="rId9"/>
    <p:sldLayoutId id="2147484845" r:id="rId10"/>
    <p:sldLayoutId id="21474848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48" r:id="rId1"/>
    <p:sldLayoutId id="2147484849" r:id="rId2"/>
    <p:sldLayoutId id="2147484850" r:id="rId3"/>
    <p:sldLayoutId id="2147484851" r:id="rId4"/>
    <p:sldLayoutId id="2147484852" r:id="rId5"/>
    <p:sldLayoutId id="2147484853" r:id="rId6"/>
    <p:sldLayoutId id="2147484854" r:id="rId7"/>
    <p:sldLayoutId id="2147484855" r:id="rId8"/>
    <p:sldLayoutId id="2147484856" r:id="rId9"/>
    <p:sldLayoutId id="2147484857" r:id="rId10"/>
    <p:sldLayoutId id="214748485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869" r:id="rId10"/>
    <p:sldLayoutId id="21474848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3B0B72B-029E-441B-BDA6-AC2841C72F2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fld id="{D3FE52A0-8A41-44EC-A192-427B6A6F9060}" type="slidenum">
              <a:rPr lang="ko-KR" altLang="en-US" smtClean="0"/>
              <a:pPr/>
              <a:t>‹#›</a:t>
            </a:fld>
            <a:endParaRPr lang="en-US" altLang="ko-KR"/>
          </a:p>
        </p:txBody>
      </p:sp>
      <p:pic>
        <p:nvPicPr>
          <p:cNvPr id="2" name="Picture 1"/>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0" y="6324600"/>
            <a:ext cx="1022200" cy="502534"/>
          </a:xfrm>
          <a:prstGeom prst="rect">
            <a:avLst/>
          </a:prstGeom>
        </p:spPr>
      </p:pic>
    </p:spTree>
  </p:cSld>
  <p:clrMap bg1="lt1" tx1="dk1" bg2="lt2" tx2="dk2" accent1="accent1" accent2="accent2" accent3="accent3" accent4="accent4" accent5="accent5" accent6="accent6" hlink="hlink" folHlink="folHlink"/>
  <p:sldLayoutIdLst>
    <p:sldLayoutId id="2147484608" r:id="rId1"/>
    <p:sldLayoutId id="2147484609" r:id="rId2"/>
    <p:sldLayoutId id="2147484610" r:id="rId3"/>
    <p:sldLayoutId id="2147484611" r:id="rId4"/>
    <p:sldLayoutId id="2147484612" r:id="rId5"/>
    <p:sldLayoutId id="2147484613" r:id="rId6"/>
    <p:sldLayoutId id="2147484614" r:id="rId7"/>
    <p:sldLayoutId id="2147484615" r:id="rId8"/>
    <p:sldLayoutId id="2147484616" r:id="rId9"/>
    <p:sldLayoutId id="2147484617" r:id="rId10"/>
    <p:sldLayoutId id="2147484618" r:id="rId11"/>
    <p:sldLayoutId id="2147484619" r:id="rId12"/>
    <p:sldLayoutId id="2147484620" r:id="rId13"/>
    <p:sldLayoutId id="2147484621" r:id="rId14"/>
    <p:sldLayoutId id="2147484622" r:id="rId15"/>
    <p:sldLayoutId id="2147484623" r:id="rId16"/>
    <p:sldLayoutId id="2147484624" r:id="rId17"/>
    <p:sldLayoutId id="2147484625" r:id="rId18"/>
    <p:sldLayoutId id="2147484626" r:id="rId19"/>
    <p:sldLayoutId id="2147484627" r:id="rId20"/>
    <p:sldLayoutId id="2147484628" r:id="rId21"/>
    <p:sldLayoutId id="2147484629" r:id="rId22"/>
    <p:sldLayoutId id="2147484630" r:id="rId23"/>
    <p:sldLayoutId id="2147484595" r:id="rId24"/>
    <p:sldLayoutId id="2147484596" r:id="rId25"/>
    <p:sldLayoutId id="2147484597" r:id="rId26"/>
    <p:sldLayoutId id="2147484598" r:id="rId27"/>
    <p:sldLayoutId id="2147484599" r:id="rId28"/>
    <p:sldLayoutId id="2147484600" r:id="rId29"/>
    <p:sldLayoutId id="2147484601" r:id="rId30"/>
    <p:sldLayoutId id="2147484602" r:id="rId31"/>
    <p:sldLayoutId id="2147484603" r:id="rId32"/>
    <p:sldLayoutId id="2147484604" r:id="rId33"/>
    <p:sldLayoutId id="2147484605" r:id="rId34"/>
    <p:sldLayoutId id="2147484606" r:id="rId35"/>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2"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884" r:id="rId1"/>
    <p:sldLayoutId id="2147484885" r:id="rId2"/>
    <p:sldLayoutId id="2147484886" r:id="rId3"/>
    <p:sldLayoutId id="2147484887" r:id="rId4"/>
    <p:sldLayoutId id="2147484888" r:id="rId5"/>
    <p:sldLayoutId id="2147484889" r:id="rId6"/>
    <p:sldLayoutId id="2147484890" r:id="rId7"/>
    <p:sldLayoutId id="2147484891" r:id="rId8"/>
    <p:sldLayoutId id="2147484892" r:id="rId9"/>
    <p:sldLayoutId id="2147484893" r:id="rId10"/>
    <p:sldLayoutId id="2147484894" r:id="rId11"/>
    <p:sldLayoutId id="2147484895" r:id="rId12"/>
    <p:sldLayoutId id="2147484896" r:id="rId13"/>
    <p:sldLayoutId id="2147484897" r:id="rId14"/>
    <p:sldLayoutId id="2147484898" r:id="rId15"/>
    <p:sldLayoutId id="2147484899" r:id="rId16"/>
    <p:sldLayoutId id="2147484900" r:id="rId17"/>
    <p:sldLayoutId id="2147484901" r:id="rId18"/>
    <p:sldLayoutId id="2147484902" r:id="rId19"/>
    <p:sldLayoutId id="2147484903" r:id="rId20"/>
    <p:sldLayoutId id="2147484904" r:id="rId21"/>
    <p:sldLayoutId id="2147484905" r:id="rId22"/>
    <p:sldLayoutId id="2147484906" r:id="rId23"/>
    <p:sldLayoutId id="2147484907" r:id="rId24"/>
    <p:sldLayoutId id="2147484908" r:id="rId25"/>
    <p:sldLayoutId id="2147484909" r:id="rId26"/>
    <p:sldLayoutId id="2147484910" r:id="rId27"/>
    <p:sldLayoutId id="2147484911" r:id="rId28"/>
    <p:sldLayoutId id="2147484912" r:id="rId29"/>
    <p:sldLayoutId id="2147484913" r:id="rId30"/>
    <p:sldLayoutId id="2147484914" r:id="rId31"/>
    <p:sldLayoutId id="2147484915" r:id="rId32"/>
    <p:sldLayoutId id="2147484916" r:id="rId33"/>
    <p:sldLayoutId id="2147484917" r:id="rId34"/>
    <p:sldLayoutId id="2147484918" r:id="rId3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20" r:id="rId1"/>
    <p:sldLayoutId id="2147484921" r:id="rId2"/>
    <p:sldLayoutId id="2147484922" r:id="rId3"/>
    <p:sldLayoutId id="2147484923" r:id="rId4"/>
    <p:sldLayoutId id="2147484924" r:id="rId5"/>
    <p:sldLayoutId id="2147484925" r:id="rId6"/>
    <p:sldLayoutId id="2147484926" r:id="rId7"/>
    <p:sldLayoutId id="2147484927" r:id="rId8"/>
    <p:sldLayoutId id="2147484928" r:id="rId9"/>
    <p:sldLayoutId id="2147484929" r:id="rId10"/>
    <p:sldLayoutId id="214748493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32" r:id="rId1"/>
    <p:sldLayoutId id="2147484933" r:id="rId2"/>
    <p:sldLayoutId id="2147484934" r:id="rId3"/>
    <p:sldLayoutId id="2147484935" r:id="rId4"/>
    <p:sldLayoutId id="2147484936" r:id="rId5"/>
    <p:sldLayoutId id="2147484937" r:id="rId6"/>
    <p:sldLayoutId id="2147484938" r:id="rId7"/>
    <p:sldLayoutId id="2147484939" r:id="rId8"/>
    <p:sldLayoutId id="2147484940" r:id="rId9"/>
    <p:sldLayoutId id="2147484941" r:id="rId10"/>
    <p:sldLayoutId id="21474849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44" r:id="rId1"/>
    <p:sldLayoutId id="2147484945" r:id="rId2"/>
    <p:sldLayoutId id="2147484946" r:id="rId3"/>
    <p:sldLayoutId id="2147484947" r:id="rId4"/>
    <p:sldLayoutId id="2147484948" r:id="rId5"/>
    <p:sldLayoutId id="2147484949" r:id="rId6"/>
    <p:sldLayoutId id="2147484950" r:id="rId7"/>
    <p:sldLayoutId id="2147484951" r:id="rId8"/>
    <p:sldLayoutId id="2147484952" r:id="rId9"/>
    <p:sldLayoutId id="2147484953" r:id="rId10"/>
    <p:sldLayoutId id="214748495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56" r:id="rId1"/>
    <p:sldLayoutId id="2147484957" r:id="rId2"/>
    <p:sldLayoutId id="2147484958" r:id="rId3"/>
    <p:sldLayoutId id="2147484959" r:id="rId4"/>
    <p:sldLayoutId id="2147484960" r:id="rId5"/>
    <p:sldLayoutId id="2147484961" r:id="rId6"/>
    <p:sldLayoutId id="2147484962" r:id="rId7"/>
    <p:sldLayoutId id="2147484963" r:id="rId8"/>
    <p:sldLayoutId id="2147484964" r:id="rId9"/>
    <p:sldLayoutId id="2147484965" r:id="rId10"/>
    <p:sldLayoutId id="214748496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68" r:id="rId1"/>
    <p:sldLayoutId id="2147484969" r:id="rId2"/>
    <p:sldLayoutId id="2147484970" r:id="rId3"/>
    <p:sldLayoutId id="2147484971" r:id="rId4"/>
    <p:sldLayoutId id="2147484972" r:id="rId5"/>
    <p:sldLayoutId id="2147484973" r:id="rId6"/>
    <p:sldLayoutId id="2147484974" r:id="rId7"/>
    <p:sldLayoutId id="2147484975" r:id="rId8"/>
    <p:sldLayoutId id="2147484976" r:id="rId9"/>
    <p:sldLayoutId id="2147484977" r:id="rId10"/>
    <p:sldLayoutId id="214748497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80" r:id="rId1"/>
    <p:sldLayoutId id="2147484981" r:id="rId2"/>
    <p:sldLayoutId id="2147484982" r:id="rId3"/>
    <p:sldLayoutId id="2147484983" r:id="rId4"/>
    <p:sldLayoutId id="2147484984" r:id="rId5"/>
    <p:sldLayoutId id="2147484985" r:id="rId6"/>
    <p:sldLayoutId id="2147484986" r:id="rId7"/>
    <p:sldLayoutId id="2147484987" r:id="rId8"/>
    <p:sldLayoutId id="2147484988" r:id="rId9"/>
    <p:sldLayoutId id="2147484989" r:id="rId10"/>
    <p:sldLayoutId id="214748499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cSld>
  <p:clrMap bg1="lt1" tx1="dk1" bg2="lt2" tx2="dk2" accent1="accent1" accent2="accent2" accent3="accent3" accent4="accent4" accent5="accent5" accent6="accent6" hlink="hlink" folHlink="folHlink"/>
  <p:sldLayoutIdLst>
    <p:sldLayoutId id="2147484992" r:id="rId1"/>
    <p:sldLayoutId id="2147484993" r:id="rId2"/>
    <p:sldLayoutId id="2147484994" r:id="rId3"/>
    <p:sldLayoutId id="2147484995" r:id="rId4"/>
    <p:sldLayoutId id="2147484996" r:id="rId5"/>
    <p:sldLayoutId id="2147484997" r:id="rId6"/>
    <p:sldLayoutId id="2147484998" r:id="rId7"/>
    <p:sldLayoutId id="2147484999" r:id="rId8"/>
    <p:sldLayoutId id="2147485000" r:id="rId9"/>
    <p:sldLayoutId id="2147485001" r:id="rId10"/>
    <p:sldLayoutId id="2147485002" r:id="rId11"/>
    <p:sldLayoutId id="2147485003" r:id="rId12"/>
    <p:sldLayoutId id="2147485004" r:id="rId13"/>
    <p:sldLayoutId id="2147485005" r:id="rId14"/>
    <p:sldLayoutId id="2147485006" r:id="rId15"/>
    <p:sldLayoutId id="2147485007" r:id="rId16"/>
    <p:sldLayoutId id="2147485008" r:id="rId17"/>
    <p:sldLayoutId id="2147485009" r:id="rId18"/>
    <p:sldLayoutId id="2147485010" r:id="rId19"/>
    <p:sldLayoutId id="2147485011" r:id="rId20"/>
    <p:sldLayoutId id="2147485012" r:id="rId21"/>
    <p:sldLayoutId id="2147485013" r:id="rId22"/>
    <p:sldLayoutId id="2147485014"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16" r:id="rId1"/>
    <p:sldLayoutId id="2147485017" r:id="rId2"/>
    <p:sldLayoutId id="2147485018" r:id="rId3"/>
    <p:sldLayoutId id="2147485019" r:id="rId4"/>
    <p:sldLayoutId id="2147485020" r:id="rId5"/>
    <p:sldLayoutId id="2147485021" r:id="rId6"/>
    <p:sldLayoutId id="2147485022" r:id="rId7"/>
    <p:sldLayoutId id="2147485023" r:id="rId8"/>
    <p:sldLayoutId id="2147485024" r:id="rId9"/>
    <p:sldLayoutId id="2147485025" r:id="rId10"/>
    <p:sldLayoutId id="214748502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32" r:id="rId1"/>
    <p:sldLayoutId id="2147484633" r:id="rId2"/>
    <p:sldLayoutId id="2147484634" r:id="rId3"/>
    <p:sldLayoutId id="2147484635" r:id="rId4"/>
    <p:sldLayoutId id="2147484636" r:id="rId5"/>
    <p:sldLayoutId id="2147484637" r:id="rId6"/>
    <p:sldLayoutId id="2147484638" r:id="rId7"/>
    <p:sldLayoutId id="2147484639" r:id="rId8"/>
    <p:sldLayoutId id="2147484640" r:id="rId9"/>
    <p:sldLayoutId id="2147484641" r:id="rId10"/>
    <p:sldLayoutId id="21474846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8" r:id="rId1"/>
    <p:sldLayoutId id="2147485029" r:id="rId2"/>
    <p:sldLayoutId id="2147485030" r:id="rId3"/>
    <p:sldLayoutId id="2147485031" r:id="rId4"/>
    <p:sldLayoutId id="2147485032" r:id="rId5"/>
    <p:sldLayoutId id="2147485033" r:id="rId6"/>
    <p:sldLayoutId id="2147485034" r:id="rId7"/>
    <p:sldLayoutId id="2147485035" r:id="rId8"/>
    <p:sldLayoutId id="2147485036" r:id="rId9"/>
    <p:sldLayoutId id="2147485037" r:id="rId10"/>
    <p:sldLayoutId id="214748503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40" r:id="rId1"/>
    <p:sldLayoutId id="2147485041" r:id="rId2"/>
    <p:sldLayoutId id="2147485042" r:id="rId3"/>
    <p:sldLayoutId id="2147485043" r:id="rId4"/>
    <p:sldLayoutId id="2147485044" r:id="rId5"/>
    <p:sldLayoutId id="2147485045" r:id="rId6"/>
    <p:sldLayoutId id="2147485046" r:id="rId7"/>
    <p:sldLayoutId id="2147485047" r:id="rId8"/>
    <p:sldLayoutId id="2147485048" r:id="rId9"/>
    <p:sldLayoutId id="2147485049" r:id="rId10"/>
    <p:sldLayoutId id="214748505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52" r:id="rId1"/>
    <p:sldLayoutId id="2147485053" r:id="rId2"/>
    <p:sldLayoutId id="2147485054" r:id="rId3"/>
    <p:sldLayoutId id="2147485055" r:id="rId4"/>
    <p:sldLayoutId id="2147485056" r:id="rId5"/>
    <p:sldLayoutId id="2147485057" r:id="rId6"/>
    <p:sldLayoutId id="2147485058" r:id="rId7"/>
    <p:sldLayoutId id="2147485059" r:id="rId8"/>
    <p:sldLayoutId id="2147485060" r:id="rId9"/>
    <p:sldLayoutId id="2147485061" r:id="rId10"/>
    <p:sldLayoutId id="214748506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fld id="{327B613C-1AD7-49D3-885D-F654C5CDBAA6}" type="datetime1">
              <a:rPr lang="en-US" smtClean="0"/>
              <a:pPr/>
              <a:t>1/15/2016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fld id="{D3FE52A0-8A41-44EC-A192-427B6A6F9060}" type="slidenum">
              <a:rPr lang="ko-KR" altLang="en-US" smtClean="0"/>
              <a:pPr/>
              <a:t>‹#›</a:t>
            </a:fld>
            <a:endParaRPr lang="en-US" altLang="ko-K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078" y="40082"/>
            <a:ext cx="1394768" cy="685696"/>
          </a:xfrm>
          <a:prstGeom prst="rect">
            <a:avLst/>
          </a:prstGeom>
        </p:spPr>
      </p:pic>
    </p:spTree>
  </p:cSld>
  <p:clrMap bg1="lt1" tx1="dk1" bg2="lt2" tx2="dk2" accent1="accent1" accent2="accent2" accent3="accent3" accent4="accent4" accent5="accent5" accent6="accent6" hlink="hlink" folHlink="folHlink"/>
  <p:sldLayoutIdLst>
    <p:sldLayoutId id="2147485064" r:id="rId1"/>
    <p:sldLayoutId id="2147485065" r:id="rId2"/>
    <p:sldLayoutId id="2147485066" r:id="rId3"/>
    <p:sldLayoutId id="2147485067" r:id="rId4"/>
    <p:sldLayoutId id="2147485068" r:id="rId5"/>
    <p:sldLayoutId id="2147485069" r:id="rId6"/>
    <p:sldLayoutId id="2147485070" r:id="rId7"/>
    <p:sldLayoutId id="2147485071" r:id="rId8"/>
    <p:sldLayoutId id="2147485072" r:id="rId9"/>
    <p:sldLayoutId id="2147485073" r:id="rId10"/>
    <p:sldLayoutId id="2147485074"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76" r:id="rId1"/>
    <p:sldLayoutId id="2147485077" r:id="rId2"/>
    <p:sldLayoutId id="2147485078" r:id="rId3"/>
    <p:sldLayoutId id="2147485079" r:id="rId4"/>
    <p:sldLayoutId id="2147485080" r:id="rId5"/>
    <p:sldLayoutId id="2147485081" r:id="rId6"/>
    <p:sldLayoutId id="2147485082" r:id="rId7"/>
    <p:sldLayoutId id="2147485083" r:id="rId8"/>
    <p:sldLayoutId id="2147485084" r:id="rId9"/>
    <p:sldLayoutId id="2147485085" r:id="rId10"/>
    <p:sldLayoutId id="214748508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00" r:id="rId1"/>
    <p:sldLayoutId id="2147485101" r:id="rId2"/>
    <p:sldLayoutId id="2147485102" r:id="rId3"/>
    <p:sldLayoutId id="2147485103" r:id="rId4"/>
    <p:sldLayoutId id="2147485104" r:id="rId5"/>
    <p:sldLayoutId id="2147485105" r:id="rId6"/>
    <p:sldLayoutId id="2147485106" r:id="rId7"/>
    <p:sldLayoutId id="2147485107" r:id="rId8"/>
    <p:sldLayoutId id="2147485108" r:id="rId9"/>
    <p:sldLayoutId id="2147485109" r:id="rId10"/>
    <p:sldLayoutId id="214748511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12" r:id="rId1"/>
    <p:sldLayoutId id="2147485113" r:id="rId2"/>
    <p:sldLayoutId id="2147485114" r:id="rId3"/>
    <p:sldLayoutId id="2147485115" r:id="rId4"/>
    <p:sldLayoutId id="2147485116" r:id="rId5"/>
    <p:sldLayoutId id="2147485117" r:id="rId6"/>
    <p:sldLayoutId id="2147485118" r:id="rId7"/>
    <p:sldLayoutId id="2147485119" r:id="rId8"/>
    <p:sldLayoutId id="2147485120" r:id="rId9"/>
    <p:sldLayoutId id="2147485121" r:id="rId10"/>
    <p:sldLayoutId id="2147485122" r:id="rId11"/>
    <p:sldLayoutId id="2147485123" r:id="rId12"/>
    <p:sldLayoutId id="2147485124" r:id="rId13"/>
    <p:sldLayoutId id="2147485125" r:id="rId14"/>
    <p:sldLayoutId id="2147485126" r:id="rId15"/>
    <p:sldLayoutId id="2147485127" r:id="rId16"/>
    <p:sldLayoutId id="2147485128" r:id="rId17"/>
    <p:sldLayoutId id="2147485129" r:id="rId18"/>
    <p:sldLayoutId id="2147485130" r:id="rId19"/>
    <p:sldLayoutId id="2147485131" r:id="rId20"/>
    <p:sldLayoutId id="2147485132" r:id="rId21"/>
    <p:sldLayoutId id="2147485133" r:id="rId22"/>
    <p:sldLayoutId id="2147485134" r:id="rId23"/>
    <p:sldLayoutId id="2147485135" r:id="rId24"/>
    <p:sldLayoutId id="2147485136" r:id="rId25"/>
    <p:sldLayoutId id="2147485137" r:id="rId26"/>
    <p:sldLayoutId id="2147485138" r:id="rId27"/>
    <p:sldLayoutId id="2147485139" r:id="rId28"/>
    <p:sldLayoutId id="2147485140" r:id="rId29"/>
    <p:sldLayoutId id="2147485141" r:id="rId30"/>
    <p:sldLayoutId id="2147485142" r:id="rId31"/>
    <p:sldLayoutId id="2147485143" r:id="rId32"/>
    <p:sldLayoutId id="2147485144" r:id="rId33"/>
    <p:sldLayoutId id="2147485145" r:id="rId34"/>
    <p:sldLayoutId id="2147485146" r:id="rId3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60" r:id="rId1"/>
    <p:sldLayoutId id="2147485161" r:id="rId2"/>
    <p:sldLayoutId id="2147485162" r:id="rId3"/>
    <p:sldLayoutId id="2147485163" r:id="rId4"/>
    <p:sldLayoutId id="2147485164" r:id="rId5"/>
    <p:sldLayoutId id="2147485165" r:id="rId6"/>
    <p:sldLayoutId id="2147485166" r:id="rId7"/>
    <p:sldLayoutId id="2147485167" r:id="rId8"/>
    <p:sldLayoutId id="2147485168" r:id="rId9"/>
    <p:sldLayoutId id="2147485169" r:id="rId10"/>
    <p:sldLayoutId id="21474851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172" r:id="rId1"/>
    <p:sldLayoutId id="2147485173" r:id="rId2"/>
    <p:sldLayoutId id="2147485174" r:id="rId3"/>
    <p:sldLayoutId id="2147485175" r:id="rId4"/>
    <p:sldLayoutId id="2147485176" r:id="rId5"/>
    <p:sldLayoutId id="2147485177" r:id="rId6"/>
    <p:sldLayoutId id="2147485178" r:id="rId7"/>
    <p:sldLayoutId id="2147485179" r:id="rId8"/>
    <p:sldLayoutId id="2147485180" r:id="rId9"/>
    <p:sldLayoutId id="2147485181" r:id="rId10"/>
    <p:sldLayoutId id="214748518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184" r:id="rId1"/>
    <p:sldLayoutId id="2147485185" r:id="rId2"/>
    <p:sldLayoutId id="2147485186" r:id="rId3"/>
    <p:sldLayoutId id="2147485187" r:id="rId4"/>
    <p:sldLayoutId id="2147485188" r:id="rId5"/>
    <p:sldLayoutId id="2147485189" r:id="rId6"/>
    <p:sldLayoutId id="2147485190" r:id="rId7"/>
    <p:sldLayoutId id="2147485191" r:id="rId8"/>
    <p:sldLayoutId id="2147485192" r:id="rId9"/>
    <p:sldLayoutId id="2147485193" r:id="rId10"/>
    <p:sldLayoutId id="2147485194" r:id="rId11"/>
    <p:sldLayoutId id="2147485195" r:id="rId12"/>
    <p:sldLayoutId id="2147485196" r:id="rId13"/>
    <p:sldLayoutId id="2147485197" r:id="rId14"/>
    <p:sldLayoutId id="2147485198" r:id="rId15"/>
    <p:sldLayoutId id="2147485199" r:id="rId16"/>
    <p:sldLayoutId id="2147485200" r:id="rId17"/>
    <p:sldLayoutId id="2147485201" r:id="rId18"/>
    <p:sldLayoutId id="2147485202" r:id="rId19"/>
    <p:sldLayoutId id="2147485203" r:id="rId20"/>
    <p:sldLayoutId id="2147485204" r:id="rId21"/>
    <p:sldLayoutId id="2147485205" r:id="rId22"/>
    <p:sldLayoutId id="2147485206"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08" r:id="rId1"/>
    <p:sldLayoutId id="2147485209" r:id="rId2"/>
    <p:sldLayoutId id="2147485210" r:id="rId3"/>
    <p:sldLayoutId id="2147485211" r:id="rId4"/>
    <p:sldLayoutId id="2147485212" r:id="rId5"/>
    <p:sldLayoutId id="2147485213" r:id="rId6"/>
    <p:sldLayoutId id="2147485214" r:id="rId7"/>
    <p:sldLayoutId id="2147485215" r:id="rId8"/>
    <p:sldLayoutId id="2147485216" r:id="rId9"/>
    <p:sldLayoutId id="2147485217" r:id="rId10"/>
    <p:sldLayoutId id="214748521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20" r:id="rId1"/>
    <p:sldLayoutId id="2147485221" r:id="rId2"/>
    <p:sldLayoutId id="2147485222" r:id="rId3"/>
    <p:sldLayoutId id="2147485223" r:id="rId4"/>
    <p:sldLayoutId id="2147485224" r:id="rId5"/>
    <p:sldLayoutId id="2147485225" r:id="rId6"/>
    <p:sldLayoutId id="2147485226" r:id="rId7"/>
    <p:sldLayoutId id="2147485227" r:id="rId8"/>
    <p:sldLayoutId id="2147485228" r:id="rId9"/>
    <p:sldLayoutId id="2147485229" r:id="rId10"/>
    <p:sldLayoutId id="214748523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32" r:id="rId1"/>
    <p:sldLayoutId id="2147485233" r:id="rId2"/>
    <p:sldLayoutId id="2147485234" r:id="rId3"/>
    <p:sldLayoutId id="2147485235" r:id="rId4"/>
    <p:sldLayoutId id="2147485236" r:id="rId5"/>
    <p:sldLayoutId id="2147485237" r:id="rId6"/>
    <p:sldLayoutId id="2147485238" r:id="rId7"/>
    <p:sldLayoutId id="2147485239" r:id="rId8"/>
    <p:sldLayoutId id="2147485240" r:id="rId9"/>
    <p:sldLayoutId id="2147485241" r:id="rId10"/>
    <p:sldLayoutId id="21474852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44" r:id="rId1"/>
    <p:sldLayoutId id="2147485245" r:id="rId2"/>
    <p:sldLayoutId id="2147485246" r:id="rId3"/>
    <p:sldLayoutId id="2147485247" r:id="rId4"/>
    <p:sldLayoutId id="2147485248" r:id="rId5"/>
    <p:sldLayoutId id="2147485249" r:id="rId6"/>
    <p:sldLayoutId id="2147485250" r:id="rId7"/>
    <p:sldLayoutId id="2147485251" r:id="rId8"/>
    <p:sldLayoutId id="2147485252" r:id="rId9"/>
    <p:sldLayoutId id="2147485253" r:id="rId10"/>
    <p:sldLayoutId id="214748525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59" r:id="rId4"/>
    <p:sldLayoutId id="2147485260" r:id="rId5"/>
    <p:sldLayoutId id="2147485261" r:id="rId6"/>
    <p:sldLayoutId id="2147485262" r:id="rId7"/>
    <p:sldLayoutId id="2147485263" r:id="rId8"/>
    <p:sldLayoutId id="2147485264" r:id="rId9"/>
    <p:sldLayoutId id="2147485265" r:id="rId10"/>
    <p:sldLayoutId id="214748526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68" r:id="rId1"/>
    <p:sldLayoutId id="2147485269" r:id="rId2"/>
    <p:sldLayoutId id="2147485270" r:id="rId3"/>
    <p:sldLayoutId id="2147485271" r:id="rId4"/>
    <p:sldLayoutId id="2147485272" r:id="rId5"/>
    <p:sldLayoutId id="2147485273" r:id="rId6"/>
    <p:sldLayoutId id="2147485274" r:id="rId7"/>
    <p:sldLayoutId id="2147485275" r:id="rId8"/>
    <p:sldLayoutId id="2147485276" r:id="rId9"/>
    <p:sldLayoutId id="2147485277" r:id="rId10"/>
    <p:sldLayoutId id="214748527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80" r:id="rId1"/>
    <p:sldLayoutId id="2147485281" r:id="rId2"/>
    <p:sldLayoutId id="2147485282" r:id="rId3"/>
    <p:sldLayoutId id="2147485283" r:id="rId4"/>
    <p:sldLayoutId id="2147485284" r:id="rId5"/>
    <p:sldLayoutId id="2147485285" r:id="rId6"/>
    <p:sldLayoutId id="2147485286" r:id="rId7"/>
    <p:sldLayoutId id="2147485287" r:id="rId8"/>
    <p:sldLayoutId id="2147485288" r:id="rId9"/>
    <p:sldLayoutId id="2147485289" r:id="rId10"/>
    <p:sldLayoutId id="214748529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292" r:id="rId1"/>
    <p:sldLayoutId id="2147485293" r:id="rId2"/>
    <p:sldLayoutId id="2147485294" r:id="rId3"/>
    <p:sldLayoutId id="2147485295" r:id="rId4"/>
    <p:sldLayoutId id="2147485296" r:id="rId5"/>
    <p:sldLayoutId id="2147485297" r:id="rId6"/>
    <p:sldLayoutId id="2147485298" r:id="rId7"/>
    <p:sldLayoutId id="2147485299" r:id="rId8"/>
    <p:sldLayoutId id="2147485300" r:id="rId9"/>
    <p:sldLayoutId id="2147485301" r:id="rId10"/>
    <p:sldLayoutId id="214748530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6" r:id="rId1"/>
    <p:sldLayoutId id="2147484657" r:id="rId2"/>
    <p:sldLayoutId id="2147484658" r:id="rId3"/>
    <p:sldLayoutId id="2147484659" r:id="rId4"/>
    <p:sldLayoutId id="2147484660" r:id="rId5"/>
    <p:sldLayoutId id="2147484661" r:id="rId6"/>
    <p:sldLayoutId id="2147484662" r:id="rId7"/>
    <p:sldLayoutId id="2147484663" r:id="rId8"/>
    <p:sldLayoutId id="2147484664" r:id="rId9"/>
    <p:sldLayoutId id="2147484665" r:id="rId10"/>
    <p:sldLayoutId id="214748466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04" r:id="rId1"/>
    <p:sldLayoutId id="2147485305" r:id="rId2"/>
    <p:sldLayoutId id="2147485306" r:id="rId3"/>
    <p:sldLayoutId id="2147485307" r:id="rId4"/>
    <p:sldLayoutId id="2147485308" r:id="rId5"/>
    <p:sldLayoutId id="2147485309" r:id="rId6"/>
    <p:sldLayoutId id="2147485310" r:id="rId7"/>
    <p:sldLayoutId id="2147485311" r:id="rId8"/>
    <p:sldLayoutId id="2147485312" r:id="rId9"/>
    <p:sldLayoutId id="2147485313" r:id="rId10"/>
    <p:sldLayoutId id="214748531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16" r:id="rId1"/>
    <p:sldLayoutId id="2147485317" r:id="rId2"/>
    <p:sldLayoutId id="2147485318" r:id="rId3"/>
    <p:sldLayoutId id="2147485319" r:id="rId4"/>
    <p:sldLayoutId id="2147485320" r:id="rId5"/>
    <p:sldLayoutId id="2147485321" r:id="rId6"/>
    <p:sldLayoutId id="2147485322" r:id="rId7"/>
    <p:sldLayoutId id="2147485323" r:id="rId8"/>
    <p:sldLayoutId id="2147485324" r:id="rId9"/>
    <p:sldLayoutId id="2147485325" r:id="rId10"/>
    <p:sldLayoutId id="214748532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28" r:id="rId1"/>
    <p:sldLayoutId id="2147485329" r:id="rId2"/>
    <p:sldLayoutId id="2147485330" r:id="rId3"/>
    <p:sldLayoutId id="2147485331" r:id="rId4"/>
    <p:sldLayoutId id="2147485332" r:id="rId5"/>
    <p:sldLayoutId id="2147485333" r:id="rId6"/>
    <p:sldLayoutId id="2147485334" r:id="rId7"/>
    <p:sldLayoutId id="2147485335" r:id="rId8"/>
    <p:sldLayoutId id="2147485336" r:id="rId9"/>
    <p:sldLayoutId id="2147485337" r:id="rId10"/>
    <p:sldLayoutId id="214748533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340" r:id="rId1"/>
    <p:sldLayoutId id="2147485341" r:id="rId2"/>
    <p:sldLayoutId id="2147485342" r:id="rId3"/>
    <p:sldLayoutId id="2147485343" r:id="rId4"/>
    <p:sldLayoutId id="2147485344" r:id="rId5"/>
    <p:sldLayoutId id="2147485345" r:id="rId6"/>
    <p:sldLayoutId id="2147485346" r:id="rId7"/>
    <p:sldLayoutId id="2147485347" r:id="rId8"/>
    <p:sldLayoutId id="2147485348" r:id="rId9"/>
    <p:sldLayoutId id="2147485349" r:id="rId10"/>
    <p:sldLayoutId id="2147485350" r:id="rId11"/>
    <p:sldLayoutId id="2147485351" r:id="rId12"/>
    <p:sldLayoutId id="2147485352" r:id="rId13"/>
    <p:sldLayoutId id="2147485353" r:id="rId14"/>
    <p:sldLayoutId id="2147485354" r:id="rId15"/>
    <p:sldLayoutId id="2147485355" r:id="rId16"/>
    <p:sldLayoutId id="2147485356" r:id="rId17"/>
    <p:sldLayoutId id="2147485357" r:id="rId18"/>
    <p:sldLayoutId id="2147485358" r:id="rId19"/>
    <p:sldLayoutId id="2147485359" r:id="rId20"/>
    <p:sldLayoutId id="2147485360" r:id="rId21"/>
    <p:sldLayoutId id="2147485361" r:id="rId22"/>
    <p:sldLayoutId id="2147485362" r:id="rId23"/>
    <p:sldLayoutId id="2147485363" r:id="rId24"/>
    <p:sldLayoutId id="2147485364" r:id="rId25"/>
    <p:sldLayoutId id="2147485365" r:id="rId26"/>
    <p:sldLayoutId id="2147485366" r:id="rId27"/>
    <p:sldLayoutId id="2147485367" r:id="rId28"/>
    <p:sldLayoutId id="2147485368" r:id="rId29"/>
    <p:sldLayoutId id="2147485369" r:id="rId30"/>
    <p:sldLayoutId id="2147485370" r:id="rId31"/>
    <p:sldLayoutId id="2147485371" r:id="rId32"/>
    <p:sldLayoutId id="2147485372" r:id="rId33"/>
    <p:sldLayoutId id="2147485373" r:id="rId34"/>
    <p:sldLayoutId id="2147485374" r:id="rId3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380" r:id="rId5"/>
    <p:sldLayoutId id="2147485381" r:id="rId6"/>
    <p:sldLayoutId id="2147485382" r:id="rId7"/>
    <p:sldLayoutId id="2147485383" r:id="rId8"/>
    <p:sldLayoutId id="2147485384" r:id="rId9"/>
    <p:sldLayoutId id="2147485385" r:id="rId10"/>
    <p:sldLayoutId id="214748538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88" r:id="rId1"/>
    <p:sldLayoutId id="2147485389" r:id="rId2"/>
    <p:sldLayoutId id="2147485390" r:id="rId3"/>
    <p:sldLayoutId id="2147485391" r:id="rId4"/>
    <p:sldLayoutId id="2147485392" r:id="rId5"/>
    <p:sldLayoutId id="2147485393" r:id="rId6"/>
    <p:sldLayoutId id="2147485394" r:id="rId7"/>
    <p:sldLayoutId id="2147485395" r:id="rId8"/>
    <p:sldLayoutId id="2147485396" r:id="rId9"/>
    <p:sldLayoutId id="2147485397" r:id="rId10"/>
    <p:sldLayoutId id="214748539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00" r:id="rId1"/>
    <p:sldLayoutId id="2147485401" r:id="rId2"/>
    <p:sldLayoutId id="2147485402" r:id="rId3"/>
    <p:sldLayoutId id="2147485403" r:id="rId4"/>
    <p:sldLayoutId id="2147485404" r:id="rId5"/>
    <p:sldLayoutId id="2147485405" r:id="rId6"/>
    <p:sldLayoutId id="2147485406" r:id="rId7"/>
    <p:sldLayoutId id="2147485407" r:id="rId8"/>
    <p:sldLayoutId id="2147485408" r:id="rId9"/>
    <p:sldLayoutId id="2147485409" r:id="rId10"/>
    <p:sldLayoutId id="214748541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12" r:id="rId1"/>
    <p:sldLayoutId id="2147485413" r:id="rId2"/>
    <p:sldLayoutId id="2147485414" r:id="rId3"/>
    <p:sldLayoutId id="2147485415" r:id="rId4"/>
    <p:sldLayoutId id="2147485416" r:id="rId5"/>
    <p:sldLayoutId id="2147485417" r:id="rId6"/>
    <p:sldLayoutId id="2147485418" r:id="rId7"/>
    <p:sldLayoutId id="2147485419" r:id="rId8"/>
    <p:sldLayoutId id="2147485420" r:id="rId9"/>
    <p:sldLayoutId id="2147485421" r:id="rId10"/>
    <p:sldLayoutId id="214748542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24" r:id="rId1"/>
    <p:sldLayoutId id="2147485425" r:id="rId2"/>
    <p:sldLayoutId id="2147485426" r:id="rId3"/>
    <p:sldLayoutId id="2147485427" r:id="rId4"/>
    <p:sldLayoutId id="2147485428" r:id="rId5"/>
    <p:sldLayoutId id="2147485429" r:id="rId6"/>
    <p:sldLayoutId id="2147485430" r:id="rId7"/>
    <p:sldLayoutId id="2147485431" r:id="rId8"/>
    <p:sldLayoutId id="2147485432" r:id="rId9"/>
    <p:sldLayoutId id="2147485433" r:id="rId10"/>
    <p:sldLayoutId id="214748543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6" r:id="rId1"/>
    <p:sldLayoutId id="2147485437" r:id="rId2"/>
    <p:sldLayoutId id="2147485438" r:id="rId3"/>
    <p:sldLayoutId id="2147485439" r:id="rId4"/>
    <p:sldLayoutId id="2147485440" r:id="rId5"/>
    <p:sldLayoutId id="2147485441" r:id="rId6"/>
    <p:sldLayoutId id="2147485442" r:id="rId7"/>
    <p:sldLayoutId id="2147485443" r:id="rId8"/>
    <p:sldLayoutId id="2147485444" r:id="rId9"/>
    <p:sldLayoutId id="2147485445" r:id="rId10"/>
    <p:sldLayoutId id="21474854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68" r:id="rId1"/>
    <p:sldLayoutId id="2147484669" r:id="rId2"/>
    <p:sldLayoutId id="2147484670" r:id="rId3"/>
    <p:sldLayoutId id="2147484671" r:id="rId4"/>
    <p:sldLayoutId id="2147484672" r:id="rId5"/>
    <p:sldLayoutId id="2147484673" r:id="rId6"/>
    <p:sldLayoutId id="2147484674" r:id="rId7"/>
    <p:sldLayoutId id="2147484675" r:id="rId8"/>
    <p:sldLayoutId id="2147484676" r:id="rId9"/>
    <p:sldLayoutId id="2147484677" r:id="rId10"/>
    <p:sldLayoutId id="214748467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cSld>
  <p:clrMap bg1="lt1" tx1="dk1" bg2="lt2" tx2="dk2" accent1="accent1" accent2="accent2" accent3="accent3" accent4="accent4" accent5="accent5" accent6="accent6" hlink="hlink" folHlink="folHlink"/>
  <p:sldLayoutIdLst>
    <p:sldLayoutId id="2147485448" r:id="rId1"/>
    <p:sldLayoutId id="2147485449" r:id="rId2"/>
    <p:sldLayoutId id="2147485450" r:id="rId3"/>
    <p:sldLayoutId id="2147485451" r:id="rId4"/>
    <p:sldLayoutId id="2147485452" r:id="rId5"/>
    <p:sldLayoutId id="2147485453" r:id="rId6"/>
    <p:sldLayoutId id="2147485454" r:id="rId7"/>
    <p:sldLayoutId id="2147485455" r:id="rId8"/>
    <p:sldLayoutId id="2147485456" r:id="rId9"/>
    <p:sldLayoutId id="2147485457" r:id="rId10"/>
    <p:sldLayoutId id="2147485458" r:id="rId11"/>
    <p:sldLayoutId id="2147485459" r:id="rId12"/>
    <p:sldLayoutId id="2147485460" r:id="rId13"/>
    <p:sldLayoutId id="2147485461" r:id="rId14"/>
    <p:sldLayoutId id="2147485462" r:id="rId15"/>
    <p:sldLayoutId id="2147485463" r:id="rId16"/>
    <p:sldLayoutId id="2147485464" r:id="rId17"/>
    <p:sldLayoutId id="2147485465" r:id="rId18"/>
    <p:sldLayoutId id="2147485466" r:id="rId19"/>
    <p:sldLayoutId id="2147485467" r:id="rId20"/>
    <p:sldLayoutId id="2147485468" r:id="rId21"/>
    <p:sldLayoutId id="2147485469" r:id="rId22"/>
    <p:sldLayoutId id="2147485470"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72" r:id="rId1"/>
    <p:sldLayoutId id="2147485473" r:id="rId2"/>
    <p:sldLayoutId id="2147485474"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84" r:id="rId1"/>
    <p:sldLayoutId id="2147485485" r:id="rId2"/>
    <p:sldLayoutId id="2147485486" r:id="rId3"/>
    <p:sldLayoutId id="2147485487" r:id="rId4"/>
    <p:sldLayoutId id="2147485488" r:id="rId5"/>
    <p:sldLayoutId id="2147485489" r:id="rId6"/>
    <p:sldLayoutId id="2147485490" r:id="rId7"/>
    <p:sldLayoutId id="2147485491" r:id="rId8"/>
    <p:sldLayoutId id="2147485492" r:id="rId9"/>
    <p:sldLayoutId id="2147485493" r:id="rId10"/>
    <p:sldLayoutId id="214748549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96" r:id="rId1"/>
    <p:sldLayoutId id="2147485497" r:id="rId2"/>
    <p:sldLayoutId id="2147485498" r:id="rId3"/>
    <p:sldLayoutId id="2147485499" r:id="rId4"/>
    <p:sldLayoutId id="2147485500" r:id="rId5"/>
    <p:sldLayoutId id="2147485501" r:id="rId6"/>
    <p:sldLayoutId id="2147485502" r:id="rId7"/>
    <p:sldLayoutId id="2147485503" r:id="rId8"/>
    <p:sldLayoutId id="2147485504" r:id="rId9"/>
    <p:sldLayoutId id="2147485505" r:id="rId10"/>
    <p:sldLayoutId id="214748550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08" r:id="rId1"/>
    <p:sldLayoutId id="2147485509" r:id="rId2"/>
    <p:sldLayoutId id="2147485510" r:id="rId3"/>
    <p:sldLayoutId id="2147485511" r:id="rId4"/>
    <p:sldLayoutId id="2147485512" r:id="rId5"/>
    <p:sldLayoutId id="2147485513" r:id="rId6"/>
    <p:sldLayoutId id="2147485514" r:id="rId7"/>
    <p:sldLayoutId id="2147485515" r:id="rId8"/>
    <p:sldLayoutId id="2147485516" r:id="rId9"/>
    <p:sldLayoutId id="2147485517" r:id="rId10"/>
    <p:sldLayoutId id="214748551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fld id="{327B613C-1AD7-49D3-885D-F654C5CDBAA6}" type="datetime1">
              <a:rPr lang="en-US" smtClean="0"/>
              <a:pPr/>
              <a:t>1/15/2016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fld id="{D3FE52A0-8A41-44EC-A192-427B6A6F9060}" type="slidenum">
              <a:rPr lang="ko-KR" altLang="en-US" smtClean="0"/>
              <a:pPr/>
              <a:t>‹#›</a:t>
            </a:fld>
            <a:endParaRPr lang="en-US" altLang="ko-K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078" y="40082"/>
            <a:ext cx="1394768" cy="685696"/>
          </a:xfrm>
          <a:prstGeom prst="rect">
            <a:avLst/>
          </a:prstGeom>
        </p:spPr>
      </p:pic>
    </p:spTree>
  </p:cSld>
  <p:clrMap bg1="lt1" tx1="dk1" bg2="lt2" tx2="dk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 id="2147485526" r:id="rId7"/>
    <p:sldLayoutId id="2147485527" r:id="rId8"/>
    <p:sldLayoutId id="2147485528" r:id="rId9"/>
    <p:sldLayoutId id="2147485529" r:id="rId10"/>
    <p:sldLayoutId id="2147485530"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32" r:id="rId1"/>
    <p:sldLayoutId id="2147485533" r:id="rId2"/>
    <p:sldLayoutId id="2147485534" r:id="rId3"/>
    <p:sldLayoutId id="2147485535" r:id="rId4"/>
    <p:sldLayoutId id="2147485536" r:id="rId5"/>
    <p:sldLayoutId id="2147485537" r:id="rId6"/>
    <p:sldLayoutId id="2147485538" r:id="rId7"/>
    <p:sldLayoutId id="2147485539" r:id="rId8"/>
    <p:sldLayoutId id="2147485540" r:id="rId9"/>
    <p:sldLayoutId id="2147485541" r:id="rId10"/>
    <p:sldLayoutId id="21474855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44" r:id="rId1"/>
    <p:sldLayoutId id="2147485545" r:id="rId2"/>
    <p:sldLayoutId id="2147485546" r:id="rId3"/>
    <p:sldLayoutId id="2147485547" r:id="rId4"/>
    <p:sldLayoutId id="2147485548" r:id="rId5"/>
    <p:sldLayoutId id="2147485549" r:id="rId6"/>
    <p:sldLayoutId id="2147485550" r:id="rId7"/>
    <p:sldLayoutId id="2147485551" r:id="rId8"/>
    <p:sldLayoutId id="2147485552" r:id="rId9"/>
    <p:sldLayoutId id="2147485553" r:id="rId10"/>
    <p:sldLayoutId id="214748555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556" r:id="rId1"/>
    <p:sldLayoutId id="2147485557" r:id="rId2"/>
    <p:sldLayoutId id="2147485558" r:id="rId3"/>
    <p:sldLayoutId id="2147485559" r:id="rId4"/>
    <p:sldLayoutId id="2147485560" r:id="rId5"/>
    <p:sldLayoutId id="2147485561" r:id="rId6"/>
    <p:sldLayoutId id="2147485562" r:id="rId7"/>
    <p:sldLayoutId id="2147485563" r:id="rId8"/>
    <p:sldLayoutId id="2147485564" r:id="rId9"/>
    <p:sldLayoutId id="2147485565" r:id="rId10"/>
    <p:sldLayoutId id="214748556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568" r:id="rId1"/>
    <p:sldLayoutId id="2147485569" r:id="rId2"/>
    <p:sldLayoutId id="2147485570" r:id="rId3"/>
    <p:sldLayoutId id="2147485571" r:id="rId4"/>
    <p:sldLayoutId id="2147485572" r:id="rId5"/>
    <p:sldLayoutId id="2147485573" r:id="rId6"/>
    <p:sldLayoutId id="2147485574" r:id="rId7"/>
    <p:sldLayoutId id="2147485575" r:id="rId8"/>
    <p:sldLayoutId id="2147485576" r:id="rId9"/>
    <p:sldLayoutId id="2147485577" r:id="rId10"/>
    <p:sldLayoutId id="2147485578" r:id="rId11"/>
    <p:sldLayoutId id="2147485579" r:id="rId12"/>
    <p:sldLayoutId id="2147485580" r:id="rId13"/>
    <p:sldLayoutId id="2147485581" r:id="rId14"/>
    <p:sldLayoutId id="2147485582" r:id="rId15"/>
    <p:sldLayoutId id="2147485583" r:id="rId16"/>
    <p:sldLayoutId id="2147485584" r:id="rId17"/>
    <p:sldLayoutId id="2147485585" r:id="rId18"/>
    <p:sldLayoutId id="2147485586" r:id="rId19"/>
    <p:sldLayoutId id="2147485587" r:id="rId20"/>
    <p:sldLayoutId id="2147485588" r:id="rId21"/>
    <p:sldLayoutId id="2147485589" r:id="rId22"/>
    <p:sldLayoutId id="2147485590" r:id="rId23"/>
    <p:sldLayoutId id="2147485591" r:id="rId24"/>
    <p:sldLayoutId id="2147485592" r:id="rId25"/>
    <p:sldLayoutId id="2147485593" r:id="rId26"/>
    <p:sldLayoutId id="2147485594" r:id="rId27"/>
    <p:sldLayoutId id="2147485595" r:id="rId28"/>
    <p:sldLayoutId id="2147485596" r:id="rId29"/>
    <p:sldLayoutId id="2147485597" r:id="rId30"/>
    <p:sldLayoutId id="2147485598" r:id="rId31"/>
    <p:sldLayoutId id="2147485599" r:id="rId32"/>
    <p:sldLayoutId id="2147485600" r:id="rId33"/>
    <p:sldLayoutId id="2147485601" r:id="rId34"/>
    <p:sldLayoutId id="2147485602" r:id="rId3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23B0B72B-029E-441B-BDA6-AC2841C72F2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fld id="{D3FE52A0-8A41-44EC-A192-427B6A6F9060}" type="slidenum">
              <a:rPr lang="ko-KR" altLang="en-US" smtClean="0"/>
              <a:pPr/>
              <a:t>‹#›</a:t>
            </a:fld>
            <a:endParaRPr lang="en-US" altLang="ko-KR"/>
          </a:p>
        </p:txBody>
      </p:sp>
      <p:pic>
        <p:nvPicPr>
          <p:cNvPr id="2" name="Picture 1"/>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9" name="Picture 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0" y="6324600"/>
            <a:ext cx="1022200" cy="502534"/>
          </a:xfrm>
          <a:prstGeom prst="rect">
            <a:avLst/>
          </a:prstGeom>
        </p:spPr>
      </p:pic>
    </p:spTree>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 id="2147484691" r:id="rId12"/>
    <p:sldLayoutId id="2147484692" r:id="rId13"/>
    <p:sldLayoutId id="2147484693" r:id="rId14"/>
    <p:sldLayoutId id="2147484694" r:id="rId15"/>
    <p:sldLayoutId id="2147484695" r:id="rId16"/>
    <p:sldLayoutId id="2147484696" r:id="rId17"/>
    <p:sldLayoutId id="2147484697" r:id="rId18"/>
    <p:sldLayoutId id="2147484698" r:id="rId19"/>
    <p:sldLayoutId id="2147484699" r:id="rId20"/>
    <p:sldLayoutId id="2147484700" r:id="rId21"/>
    <p:sldLayoutId id="2147484701" r:id="rId22"/>
    <p:sldLayoutId id="2147484702" r:id="rId23"/>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04" r:id="rId1"/>
    <p:sldLayoutId id="2147485605" r:id="rId2"/>
    <p:sldLayoutId id="2147485606" r:id="rId3"/>
    <p:sldLayoutId id="2147485607" r:id="rId4"/>
    <p:sldLayoutId id="2147485608" r:id="rId5"/>
    <p:sldLayoutId id="2147485609" r:id="rId6"/>
    <p:sldLayoutId id="2147485610" r:id="rId7"/>
    <p:sldLayoutId id="2147485611" r:id="rId8"/>
    <p:sldLayoutId id="2147485612" r:id="rId9"/>
    <p:sldLayoutId id="2147485613" r:id="rId10"/>
    <p:sldLayoutId id="214748561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16" r:id="rId1"/>
    <p:sldLayoutId id="2147485617" r:id="rId2"/>
    <p:sldLayoutId id="2147485618" r:id="rId3"/>
    <p:sldLayoutId id="2147485619" r:id="rId4"/>
    <p:sldLayoutId id="2147485620" r:id="rId5"/>
    <p:sldLayoutId id="2147485621" r:id="rId6"/>
    <p:sldLayoutId id="2147485622" r:id="rId7"/>
    <p:sldLayoutId id="2147485623" r:id="rId8"/>
    <p:sldLayoutId id="2147485624" r:id="rId9"/>
    <p:sldLayoutId id="2147485625" r:id="rId10"/>
    <p:sldLayoutId id="214748562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 id="2147485633" r:id="rId6"/>
    <p:sldLayoutId id="2147485634" r:id="rId7"/>
    <p:sldLayoutId id="2147485635" r:id="rId8"/>
    <p:sldLayoutId id="2147485636" r:id="rId9"/>
    <p:sldLayoutId id="2147485637" r:id="rId10"/>
    <p:sldLayoutId id="214748563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640" r:id="rId1"/>
    <p:sldLayoutId id="2147485641" r:id="rId2"/>
    <p:sldLayoutId id="2147485642" r:id="rId3"/>
    <p:sldLayoutId id="2147485643" r:id="rId4"/>
    <p:sldLayoutId id="2147485644" r:id="rId5"/>
    <p:sldLayoutId id="2147485645" r:id="rId6"/>
    <p:sldLayoutId id="2147485646" r:id="rId7"/>
    <p:sldLayoutId id="2147485647" r:id="rId8"/>
    <p:sldLayoutId id="2147485648" r:id="rId9"/>
    <p:sldLayoutId id="2147485649" r:id="rId10"/>
    <p:sldLayoutId id="2147485650" r:id="rId11"/>
    <p:sldLayoutId id="2147485651" r:id="rId12"/>
    <p:sldLayoutId id="2147485652" r:id="rId13"/>
    <p:sldLayoutId id="2147485653" r:id="rId14"/>
    <p:sldLayoutId id="2147485654" r:id="rId15"/>
    <p:sldLayoutId id="2147485655" r:id="rId16"/>
    <p:sldLayoutId id="2147485656" r:id="rId17"/>
    <p:sldLayoutId id="2147485657" r:id="rId18"/>
    <p:sldLayoutId id="2147485658" r:id="rId19"/>
    <p:sldLayoutId id="2147485659" r:id="rId20"/>
    <p:sldLayoutId id="2147485660" r:id="rId21"/>
    <p:sldLayoutId id="2147485661" r:id="rId22"/>
    <p:sldLayoutId id="2147485662"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64" r:id="rId1"/>
    <p:sldLayoutId id="2147485665" r:id="rId2"/>
    <p:sldLayoutId id="2147485666" r:id="rId3"/>
    <p:sldLayoutId id="2147485667" r:id="rId4"/>
    <p:sldLayoutId id="2147485668" r:id="rId5"/>
    <p:sldLayoutId id="2147485669" r:id="rId6"/>
    <p:sldLayoutId id="2147485670" r:id="rId7"/>
    <p:sldLayoutId id="2147485671" r:id="rId8"/>
    <p:sldLayoutId id="2147485672" r:id="rId9"/>
    <p:sldLayoutId id="2147485673" r:id="rId10"/>
    <p:sldLayoutId id="214748567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76" r:id="rId1"/>
    <p:sldLayoutId id="2147485677" r:id="rId2"/>
    <p:sldLayoutId id="2147485678" r:id="rId3"/>
    <p:sldLayoutId id="2147485679" r:id="rId4"/>
    <p:sldLayoutId id="2147485680" r:id="rId5"/>
    <p:sldLayoutId id="2147485681" r:id="rId6"/>
    <p:sldLayoutId id="2147485682" r:id="rId7"/>
    <p:sldLayoutId id="2147485683" r:id="rId8"/>
    <p:sldLayoutId id="2147485684" r:id="rId9"/>
    <p:sldLayoutId id="2147485685" r:id="rId10"/>
    <p:sldLayoutId id="214748568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88" r:id="rId1"/>
    <p:sldLayoutId id="2147485689" r:id="rId2"/>
    <p:sldLayoutId id="2147485690" r:id="rId3"/>
    <p:sldLayoutId id="2147485691" r:id="rId4"/>
    <p:sldLayoutId id="2147485692" r:id="rId5"/>
    <p:sldLayoutId id="2147485693" r:id="rId6"/>
    <p:sldLayoutId id="2147485694" r:id="rId7"/>
    <p:sldLayoutId id="2147485695" r:id="rId8"/>
    <p:sldLayoutId id="2147485696" r:id="rId9"/>
    <p:sldLayoutId id="2147485697" r:id="rId10"/>
    <p:sldLayoutId id="214748569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00" r:id="rId1"/>
    <p:sldLayoutId id="2147485701" r:id="rId2"/>
    <p:sldLayoutId id="2147485702" r:id="rId3"/>
    <p:sldLayoutId id="2147485703" r:id="rId4"/>
    <p:sldLayoutId id="2147485704" r:id="rId5"/>
    <p:sldLayoutId id="2147485705" r:id="rId6"/>
    <p:sldLayoutId id="2147485706" r:id="rId7"/>
    <p:sldLayoutId id="2147485707" r:id="rId8"/>
    <p:sldLayoutId id="2147485708" r:id="rId9"/>
    <p:sldLayoutId id="2147485709" r:id="rId10"/>
    <p:sldLayoutId id="214748571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12" r:id="rId1"/>
    <p:sldLayoutId id="2147485713" r:id="rId2"/>
    <p:sldLayoutId id="2147485714" r:id="rId3"/>
    <p:sldLayoutId id="2147485715" r:id="rId4"/>
    <p:sldLayoutId id="2147485716" r:id="rId5"/>
    <p:sldLayoutId id="2147485717" r:id="rId6"/>
    <p:sldLayoutId id="2147485718" r:id="rId7"/>
    <p:sldLayoutId id="2147485719" r:id="rId8"/>
    <p:sldLayoutId id="2147485720" r:id="rId9"/>
    <p:sldLayoutId id="2147485721" r:id="rId10"/>
    <p:sldLayoutId id="214748572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24" r:id="rId1"/>
    <p:sldLayoutId id="2147485725" r:id="rId2"/>
    <p:sldLayoutId id="2147485726" r:id="rId3"/>
    <p:sldLayoutId id="2147485727" r:id="rId4"/>
    <p:sldLayoutId id="2147485728" r:id="rId5"/>
    <p:sldLayoutId id="2147485729" r:id="rId6"/>
    <p:sldLayoutId id="2147485730" r:id="rId7"/>
    <p:sldLayoutId id="2147485731" r:id="rId8"/>
    <p:sldLayoutId id="2147485732" r:id="rId9"/>
    <p:sldLayoutId id="2147485733" r:id="rId10"/>
    <p:sldLayoutId id="214748573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4" r:id="rId1"/>
    <p:sldLayoutId id="2147484705" r:id="rId2"/>
    <p:sldLayoutId id="2147484706" r:id="rId3"/>
    <p:sldLayoutId id="2147484707" r:id="rId4"/>
    <p:sldLayoutId id="2147484708" r:id="rId5"/>
    <p:sldLayoutId id="2147484709" r:id="rId6"/>
    <p:sldLayoutId id="2147484710" r:id="rId7"/>
    <p:sldLayoutId id="2147484711" r:id="rId8"/>
    <p:sldLayoutId id="2147484712" r:id="rId9"/>
    <p:sldLayoutId id="2147484713" r:id="rId10"/>
    <p:sldLayoutId id="214748471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36" r:id="rId1"/>
    <p:sldLayoutId id="2147485737" r:id="rId2"/>
    <p:sldLayoutId id="2147485738" r:id="rId3"/>
    <p:sldLayoutId id="2147485739" r:id="rId4"/>
    <p:sldLayoutId id="2147485740" r:id="rId5"/>
    <p:sldLayoutId id="2147485741" r:id="rId6"/>
    <p:sldLayoutId id="2147485742" r:id="rId7"/>
    <p:sldLayoutId id="2147485743" r:id="rId8"/>
    <p:sldLayoutId id="2147485744" r:id="rId9"/>
    <p:sldLayoutId id="2147485745" r:id="rId10"/>
    <p:sldLayoutId id="214748574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48" r:id="rId1"/>
    <p:sldLayoutId id="2147485749" r:id="rId2"/>
    <p:sldLayoutId id="2147485750" r:id="rId3"/>
    <p:sldLayoutId id="2147485751" r:id="rId4"/>
    <p:sldLayoutId id="2147485752" r:id="rId5"/>
    <p:sldLayoutId id="2147485753" r:id="rId6"/>
    <p:sldLayoutId id="2147485754" r:id="rId7"/>
    <p:sldLayoutId id="2147485755" r:id="rId8"/>
    <p:sldLayoutId id="2147485756" r:id="rId9"/>
    <p:sldLayoutId id="2147485757" r:id="rId10"/>
    <p:sldLayoutId id="214748575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60" r:id="rId1"/>
    <p:sldLayoutId id="2147485761" r:id="rId2"/>
    <p:sldLayoutId id="2147485762" r:id="rId3"/>
    <p:sldLayoutId id="2147485763" r:id="rId4"/>
    <p:sldLayoutId id="2147485764" r:id="rId5"/>
    <p:sldLayoutId id="2147485765" r:id="rId6"/>
    <p:sldLayoutId id="2147485766" r:id="rId7"/>
    <p:sldLayoutId id="2147485767" r:id="rId8"/>
    <p:sldLayoutId id="2147485768" r:id="rId9"/>
    <p:sldLayoutId id="2147485769" r:id="rId10"/>
    <p:sldLayoutId id="214748577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72" r:id="rId1"/>
    <p:sldLayoutId id="2147485773" r:id="rId2"/>
    <p:sldLayoutId id="2147485774" r:id="rId3"/>
    <p:sldLayoutId id="2147485775" r:id="rId4"/>
    <p:sldLayoutId id="2147485776" r:id="rId5"/>
    <p:sldLayoutId id="2147485777" r:id="rId6"/>
    <p:sldLayoutId id="2147485778" r:id="rId7"/>
    <p:sldLayoutId id="2147485779" r:id="rId8"/>
    <p:sldLayoutId id="2147485780" r:id="rId9"/>
    <p:sldLayoutId id="2147485781" r:id="rId10"/>
    <p:sldLayoutId id="214748578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784" r:id="rId1"/>
    <p:sldLayoutId id="2147485785" r:id="rId2"/>
    <p:sldLayoutId id="2147485786" r:id="rId3"/>
    <p:sldLayoutId id="2147485787" r:id="rId4"/>
    <p:sldLayoutId id="2147485788" r:id="rId5"/>
    <p:sldLayoutId id="2147485789" r:id="rId6"/>
    <p:sldLayoutId id="2147485790" r:id="rId7"/>
    <p:sldLayoutId id="2147485791" r:id="rId8"/>
    <p:sldLayoutId id="2147485792" r:id="rId9"/>
    <p:sldLayoutId id="2147485793" r:id="rId10"/>
    <p:sldLayoutId id="214748579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5796" r:id="rId1"/>
    <p:sldLayoutId id="2147485797" r:id="rId2"/>
    <p:sldLayoutId id="2147485798" r:id="rId3"/>
    <p:sldLayoutId id="2147485799" r:id="rId4"/>
    <p:sldLayoutId id="2147485800" r:id="rId5"/>
    <p:sldLayoutId id="2147485801" r:id="rId6"/>
    <p:sldLayoutId id="2147485802" r:id="rId7"/>
    <p:sldLayoutId id="2147485803" r:id="rId8"/>
    <p:sldLayoutId id="2147485804" r:id="rId9"/>
    <p:sldLayoutId id="2147485805" r:id="rId10"/>
    <p:sldLayoutId id="2147485806" r:id="rId11"/>
    <p:sldLayoutId id="2147485807" r:id="rId12"/>
    <p:sldLayoutId id="2147485808" r:id="rId13"/>
    <p:sldLayoutId id="2147485809" r:id="rId14"/>
    <p:sldLayoutId id="2147485810" r:id="rId15"/>
    <p:sldLayoutId id="2147485811" r:id="rId16"/>
    <p:sldLayoutId id="2147485812" r:id="rId17"/>
    <p:sldLayoutId id="2147485813" r:id="rId18"/>
    <p:sldLayoutId id="2147485814" r:id="rId19"/>
    <p:sldLayoutId id="2147485815" r:id="rId20"/>
    <p:sldLayoutId id="2147485816" r:id="rId21"/>
    <p:sldLayoutId id="2147485817" r:id="rId22"/>
    <p:sldLayoutId id="2147485818" r:id="rId23"/>
    <p:sldLayoutId id="2147485819" r:id="rId24"/>
    <p:sldLayoutId id="2147485820" r:id="rId25"/>
    <p:sldLayoutId id="2147485821" r:id="rId26"/>
    <p:sldLayoutId id="2147485822" r:id="rId27"/>
    <p:sldLayoutId id="2147485823" r:id="rId28"/>
    <p:sldLayoutId id="2147485824" r:id="rId29"/>
    <p:sldLayoutId id="2147485825" r:id="rId30"/>
    <p:sldLayoutId id="2147485826" r:id="rId31"/>
    <p:sldLayoutId id="2147485827" r:id="rId32"/>
    <p:sldLayoutId id="2147485828" r:id="rId33"/>
    <p:sldLayoutId id="2147485829" r:id="rId34"/>
    <p:sldLayoutId id="2147485830" r:id="rId3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32" r:id="rId1"/>
    <p:sldLayoutId id="2147485833" r:id="rId2"/>
    <p:sldLayoutId id="2147485834" r:id="rId3"/>
    <p:sldLayoutId id="2147485835" r:id="rId4"/>
    <p:sldLayoutId id="2147485836" r:id="rId5"/>
    <p:sldLayoutId id="2147485837" r:id="rId6"/>
    <p:sldLayoutId id="2147485838" r:id="rId7"/>
    <p:sldLayoutId id="2147485839" r:id="rId8"/>
    <p:sldLayoutId id="2147485840" r:id="rId9"/>
    <p:sldLayoutId id="2147485841" r:id="rId10"/>
    <p:sldLayoutId id="214748584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44" r:id="rId1"/>
    <p:sldLayoutId id="2147485845" r:id="rId2"/>
    <p:sldLayoutId id="2147485846" r:id="rId3"/>
    <p:sldLayoutId id="2147485847" r:id="rId4"/>
    <p:sldLayoutId id="2147485848" r:id="rId5"/>
    <p:sldLayoutId id="2147485849" r:id="rId6"/>
    <p:sldLayoutId id="2147485850" r:id="rId7"/>
    <p:sldLayoutId id="2147485851" r:id="rId8"/>
    <p:sldLayoutId id="2147485852" r:id="rId9"/>
    <p:sldLayoutId id="2147485853" r:id="rId10"/>
    <p:sldLayoutId id="214748585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56" r:id="rId1"/>
    <p:sldLayoutId id="2147485857" r:id="rId2"/>
    <p:sldLayoutId id="2147485858" r:id="rId3"/>
    <p:sldLayoutId id="2147485859" r:id="rId4"/>
    <p:sldLayoutId id="2147485860" r:id="rId5"/>
    <p:sldLayoutId id="2147485861" r:id="rId6"/>
    <p:sldLayoutId id="2147485862" r:id="rId7"/>
    <p:sldLayoutId id="2147485863" r:id="rId8"/>
    <p:sldLayoutId id="2147485864" r:id="rId9"/>
    <p:sldLayoutId id="2147485865" r:id="rId10"/>
    <p:sldLayoutId id="214748586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68" r:id="rId1"/>
    <p:sldLayoutId id="2147485869" r:id="rId2"/>
    <p:sldLayoutId id="2147485870" r:id="rId3"/>
    <p:sldLayoutId id="2147485871" r:id="rId4"/>
    <p:sldLayoutId id="2147485872" r:id="rId5"/>
    <p:sldLayoutId id="2147485873" r:id="rId6"/>
    <p:sldLayoutId id="2147485874" r:id="rId7"/>
    <p:sldLayoutId id="2147485875" r:id="rId8"/>
    <p:sldLayoutId id="2147485876" r:id="rId9"/>
    <p:sldLayoutId id="2147485877" r:id="rId10"/>
    <p:sldLayoutId id="214748587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80" r:id="rId1"/>
    <p:sldLayoutId id="2147485881" r:id="rId2"/>
    <p:sldLayoutId id="2147485882" r:id="rId3"/>
    <p:sldLayoutId id="2147485883" r:id="rId4"/>
    <p:sldLayoutId id="2147485884" r:id="rId5"/>
    <p:sldLayoutId id="2147485885" r:id="rId6"/>
    <p:sldLayoutId id="2147485886" r:id="rId7"/>
    <p:sldLayoutId id="2147485887" r:id="rId8"/>
    <p:sldLayoutId id="2147485888" r:id="rId9"/>
    <p:sldLayoutId id="2147485889" r:id="rId10"/>
    <p:sldLayoutId id="214748589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892" r:id="rId1"/>
    <p:sldLayoutId id="2147485893" r:id="rId2"/>
    <p:sldLayoutId id="2147485894" r:id="rId3"/>
    <p:sldLayoutId id="2147485895" r:id="rId4"/>
    <p:sldLayoutId id="2147485896" r:id="rId5"/>
    <p:sldLayoutId id="2147485897" r:id="rId6"/>
    <p:sldLayoutId id="2147485898" r:id="rId7"/>
    <p:sldLayoutId id="2147485899" r:id="rId8"/>
    <p:sldLayoutId id="2147485900" r:id="rId9"/>
    <p:sldLayoutId id="2147485901" r:id="rId10"/>
    <p:sldLayoutId id="214748590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728966" y="274638"/>
            <a:ext cx="695783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smtClean="0"/>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smtClean="0"/>
              <a:pPr>
                <a:defRPr/>
              </a:pPr>
              <a:t>‹#›</a:t>
            </a:fld>
            <a:endParaRPr lang="en-US"/>
          </a:p>
        </p:txBody>
      </p:sp>
      <p:pic>
        <p:nvPicPr>
          <p:cNvPr id="7" name="Picture 6"/>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4205" y="76305"/>
            <a:ext cx="1704761" cy="838095"/>
          </a:xfrm>
          <a:prstGeom prst="rect">
            <a:avLst/>
          </a:prstGeom>
        </p:spPr>
      </p:pic>
    </p:spTree>
  </p:cSld>
  <p:clrMap bg1="lt1" tx1="dk1" bg2="lt2" tx2="dk2" accent1="accent1" accent2="accent2" accent3="accent3" accent4="accent4" accent5="accent5" accent6="accent6" hlink="hlink" folHlink="folHlink"/>
  <p:sldLayoutIdLst>
    <p:sldLayoutId id="2147485904" r:id="rId1"/>
    <p:sldLayoutId id="2147485905" r:id="rId2"/>
    <p:sldLayoutId id="2147485906" r:id="rId3"/>
    <p:sldLayoutId id="2147485907" r:id="rId4"/>
    <p:sldLayoutId id="2147485908" r:id="rId5"/>
    <p:sldLayoutId id="2147485909" r:id="rId6"/>
    <p:sldLayoutId id="2147485910" r:id="rId7"/>
    <p:sldLayoutId id="2147485911" r:id="rId8"/>
    <p:sldLayoutId id="2147485912" r:id="rId9"/>
    <p:sldLayoutId id="2147485913" r:id="rId10"/>
    <p:sldLayoutId id="2147485914" r:id="rId11"/>
    <p:sldLayoutId id="2147485915" r:id="rId12"/>
    <p:sldLayoutId id="2147485916" r:id="rId13"/>
    <p:sldLayoutId id="2147485917" r:id="rId14"/>
    <p:sldLayoutId id="2147485918" r:id="rId15"/>
    <p:sldLayoutId id="2147485919" r:id="rId16"/>
    <p:sldLayoutId id="2147485920" r:id="rId17"/>
    <p:sldLayoutId id="2147485921" r:id="rId18"/>
    <p:sldLayoutId id="2147485922" r:id="rId19"/>
    <p:sldLayoutId id="2147485923" r:id="rId20"/>
    <p:sldLayoutId id="2147485924" r:id="rId21"/>
    <p:sldLayoutId id="2147485925" r:id="rId22"/>
    <p:sldLayoutId id="2147485926" r:id="rId2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DC1D2762-DA43-48D9-AC32-38E1BC76CB4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EDB3EB4F-F7CD-45C6-BEB2-45BA102DE45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28"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40" r:id="rId1"/>
    <p:sldLayoutId id="2147485941" r:id="rId2"/>
    <p:sldLayoutId id="2147485942" r:id="rId3"/>
    <p:sldLayoutId id="2147485943" r:id="rId4"/>
    <p:sldLayoutId id="2147485944" r:id="rId5"/>
    <p:sldLayoutId id="2147485945" r:id="rId6"/>
    <p:sldLayoutId id="2147485946" r:id="rId7"/>
    <p:sldLayoutId id="2147485947" r:id="rId8"/>
    <p:sldLayoutId id="2147485948" r:id="rId9"/>
    <p:sldLayoutId id="2147485949" r:id="rId10"/>
    <p:sldLayoutId id="214748595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52" r:id="rId1"/>
    <p:sldLayoutId id="2147485953" r:id="rId2"/>
    <p:sldLayoutId id="2147485954" r:id="rId3"/>
    <p:sldLayoutId id="2147485955" r:id="rId4"/>
    <p:sldLayoutId id="2147485956" r:id="rId5"/>
    <p:sldLayoutId id="2147485957" r:id="rId6"/>
    <p:sldLayoutId id="2147485958" r:id="rId7"/>
    <p:sldLayoutId id="2147485959" r:id="rId8"/>
    <p:sldLayoutId id="2147485960" r:id="rId9"/>
    <p:sldLayoutId id="2147485961" r:id="rId10"/>
    <p:sldLayoutId id="2147485962"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614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0400477F-125E-4A54-98F7-3E8FE8E057A1}"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4B7A1FEE-01CC-49CC-86ED-AAF4C6FD01D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64" r:id="rId1"/>
    <p:sldLayoutId id="2147485965" r:id="rId2"/>
    <p:sldLayoutId id="2147485966" r:id="rId3"/>
    <p:sldLayoutId id="2147485967" r:id="rId4"/>
    <p:sldLayoutId id="2147485968" r:id="rId5"/>
    <p:sldLayoutId id="2147485969" r:id="rId6"/>
    <p:sldLayoutId id="2147485970" r:id="rId7"/>
    <p:sldLayoutId id="2147485971" r:id="rId8"/>
    <p:sldLayoutId id="2147485972" r:id="rId9"/>
    <p:sldLayoutId id="2147485973" r:id="rId10"/>
    <p:sldLayoutId id="2147485974"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fld id="{327B613C-1AD7-49D3-885D-F654C5CDBAA6}" type="datetime1">
              <a:rPr lang="en-US" smtClean="0"/>
              <a:pPr/>
              <a:t>1/15/2016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fld id="{D3FE52A0-8A41-44EC-A192-427B6A6F9060}" type="slidenum">
              <a:rPr lang="ko-KR" altLang="en-US" smtClean="0"/>
              <a:pPr/>
              <a:t>‹#›</a:t>
            </a:fld>
            <a:endParaRPr lang="en-US" altLang="ko-KR"/>
          </a:p>
        </p:txBody>
      </p:sp>
      <p:pic>
        <p:nvPicPr>
          <p:cNvPr id="2" name="Picture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5078" y="40082"/>
            <a:ext cx="1394768" cy="685696"/>
          </a:xfrm>
          <a:prstGeom prst="rect">
            <a:avLst/>
          </a:prstGeom>
        </p:spPr>
      </p:pic>
    </p:spTree>
  </p:cSld>
  <p:clrMap bg1="lt1" tx1="dk1" bg2="lt2" tx2="dk2" accent1="accent1" accent2="accent2" accent3="accent3" accent4="accent4" accent5="accent5" accent6="accent6" hlink="hlink" folHlink="folHlink"/>
  <p:sldLayoutIdLst>
    <p:sldLayoutId id="2147485976" r:id="rId1"/>
    <p:sldLayoutId id="2147485977" r:id="rId2"/>
    <p:sldLayoutId id="2147485978" r:id="rId3"/>
    <p:sldLayoutId id="2147485979" r:id="rId4"/>
    <p:sldLayoutId id="2147485980" r:id="rId5"/>
    <p:sldLayoutId id="2147485981" r:id="rId6"/>
    <p:sldLayoutId id="2147485982" r:id="rId7"/>
    <p:sldLayoutId id="2147485983" r:id="rId8"/>
    <p:sldLayoutId id="2147485984" r:id="rId9"/>
    <p:sldLayoutId id="2147485985" r:id="rId10"/>
    <p:sldLayoutId id="2147485986"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7C294774-F317-473C-B59C-FA2EB2894BF7}"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5BD02503-57DA-473E-BFB0-48E86BFF52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988" r:id="rId1"/>
    <p:sldLayoutId id="2147485989" r:id="rId2"/>
    <p:sldLayoutId id="2147485990" r:id="rId3"/>
    <p:sldLayoutId id="2147485991" r:id="rId4"/>
    <p:sldLayoutId id="2147485992" r:id="rId5"/>
    <p:sldLayoutId id="2147485993" r:id="rId6"/>
    <p:sldLayoutId id="2147485994" r:id="rId7"/>
    <p:sldLayoutId id="2147485995" r:id="rId8"/>
    <p:sldLayoutId id="2147485996" r:id="rId9"/>
    <p:sldLayoutId id="2147485997" r:id="rId10"/>
    <p:sldLayoutId id="214748599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a:defRPr/>
            </a:pPr>
            <a:fld id="{949A8554-77C4-4A73-A73C-69F709F854AB}" type="datetimeFigureOut">
              <a:rPr lang="en-US"/>
              <a:pPr>
                <a:defRPr/>
              </a:pPr>
              <a:t>1/15/2016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a:defRPr/>
            </a:pPr>
            <a:fld id="{DDAB77F6-3BF4-4DDB-9C67-15EA0E18E0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00" r:id="rId1"/>
    <p:sldLayoutId id="2147486001" r:id="rId2"/>
    <p:sldLayoutId id="2147486002" r:id="rId3"/>
    <p:sldLayoutId id="2147486003" r:id="rId4"/>
    <p:sldLayoutId id="2147486004" r:id="rId5"/>
    <p:sldLayoutId id="2147486005" r:id="rId6"/>
    <p:sldLayoutId id="2147486006" r:id="rId7"/>
    <p:sldLayoutId id="2147486007" r:id="rId8"/>
    <p:sldLayoutId id="2147486008" r:id="rId9"/>
    <p:sldLayoutId id="2147486009" r:id="rId10"/>
    <p:sldLayoutId id="2147486010"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directionservice.org/cadre/turnbullwebinar2.cfm" TargetMode="External"/><Relationship Id="rId1" Type="http://schemas.openxmlformats.org/officeDocument/2006/relationships/slideLayout" Target="../slideLayouts/slideLayout450.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xUoOlkqo7-A" TargetMode="External"/><Relationship Id="rId2" Type="http://schemas.openxmlformats.org/officeDocument/2006/relationships/hyperlink" Target="http://www.youtube.com/watch?v=4h7cHv5Ulr0"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youtu.be/_TZEEH85Q8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www.youtube.com/watch?v=PHIlJXNeRc4" TargetMode="External"/><Relationship Id="rId4" Type="http://schemas.openxmlformats.org/officeDocument/2006/relationships/image" Target="../media/image12.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MD5iSACBuR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surveymonkey.com/r/AnnTurnbull2" TargetMode="External"/><Relationship Id="rId2" Type="http://schemas.openxmlformats.org/officeDocument/2006/relationships/notesSlide" Target="../notesSlides/notesSlide7.xml"/><Relationship Id="rId1" Type="http://schemas.openxmlformats.org/officeDocument/2006/relationships/slideLayout" Target="../slideLayouts/slideLayout1300.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30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229599" y="6492875"/>
            <a:ext cx="633579" cy="365125"/>
          </a:xfrm>
        </p:spPr>
        <p:txBody>
          <a:bodyPr/>
          <a:lstStyle/>
          <a:p>
            <a:pPr>
              <a:defRPr/>
            </a:pPr>
            <a:fld id="{431A3BFA-88BE-4D1E-BDB4-38CF2F28B283}" type="slidenum">
              <a:rPr lang="en-US" smtClean="0">
                <a:solidFill>
                  <a:prstClr val="black">
                    <a:tint val="75000"/>
                  </a:prstClr>
                </a:solidFill>
              </a:rPr>
              <a:pPr>
                <a:defRPr/>
              </a:pPr>
              <a:t>1</a:t>
            </a:fld>
            <a:endParaRPr lang="en-US" dirty="0">
              <a:solidFill>
                <a:prstClr val="black">
                  <a:tint val="75000"/>
                </a:prstClr>
              </a:solidFill>
            </a:endParaRPr>
          </a:p>
        </p:txBody>
      </p:sp>
      <p:sp>
        <p:nvSpPr>
          <p:cNvPr id="4" name="Title 3"/>
          <p:cNvSpPr>
            <a:spLocks noGrp="1"/>
          </p:cNvSpPr>
          <p:nvPr>
            <p:ph type="title"/>
          </p:nvPr>
        </p:nvSpPr>
        <p:spPr>
          <a:xfrm>
            <a:off x="843374" y="533400"/>
            <a:ext cx="8072026" cy="3440723"/>
          </a:xfrm>
        </p:spPr>
        <p:txBody>
          <a:bodyPr/>
          <a:lstStyle/>
          <a:p>
            <a:pPr lvl="0" defTabSz="457200" fontAlgn="auto">
              <a:spcBef>
                <a:spcPts val="0"/>
              </a:spcBef>
              <a:spcAft>
                <a:spcPts val="0"/>
              </a:spcAft>
            </a:pPr>
            <a:r>
              <a:rPr lang="en-US" sz="3000" b="1" dirty="0">
                <a:solidFill>
                  <a:prstClr val="black"/>
                </a:solidFill>
                <a:latin typeface="Cambria" panose="02040503050406030204" pitchFamily="18" charset="0"/>
                <a:ea typeface="ＭＳ Ｐゴシック" charset="-128"/>
                <a:cs typeface="+mn-cs"/>
              </a:rPr>
              <a:t>Moving Beyond Disputes: </a:t>
            </a:r>
            <a:br>
              <a:rPr lang="en-US" sz="3000" b="1" dirty="0">
                <a:solidFill>
                  <a:prstClr val="black"/>
                </a:solidFill>
                <a:latin typeface="Cambria" panose="02040503050406030204" pitchFamily="18" charset="0"/>
                <a:ea typeface="ＭＳ Ｐゴシック" charset="-128"/>
                <a:cs typeface="+mn-cs"/>
              </a:rPr>
            </a:br>
            <a:r>
              <a:rPr lang="en-US" sz="3000" b="1" dirty="0">
                <a:solidFill>
                  <a:prstClr val="black"/>
                </a:solidFill>
                <a:latin typeface="Cambria" panose="02040503050406030204" pitchFamily="18" charset="0"/>
                <a:ea typeface="ＭＳ Ｐゴシック" charset="-128"/>
                <a:cs typeface="+mn-cs"/>
              </a:rPr>
              <a:t>Mobilizing and Orchestrating a </a:t>
            </a:r>
            <a:br>
              <a:rPr lang="en-US" sz="3000" b="1" dirty="0">
                <a:solidFill>
                  <a:prstClr val="black"/>
                </a:solidFill>
                <a:latin typeface="Cambria" panose="02040503050406030204" pitchFamily="18" charset="0"/>
                <a:ea typeface="ＭＳ Ｐゴシック" charset="-128"/>
                <a:cs typeface="+mn-cs"/>
              </a:rPr>
            </a:br>
            <a:r>
              <a:rPr lang="en-US" sz="3000" b="1" dirty="0">
                <a:solidFill>
                  <a:prstClr val="black"/>
                </a:solidFill>
                <a:latin typeface="Cambria" panose="02040503050406030204" pitchFamily="18" charset="0"/>
                <a:ea typeface="ＭＳ Ｐゴシック" charset="-128"/>
                <a:cs typeface="+mn-cs"/>
              </a:rPr>
              <a:t>“Village” When Extensive Change is Required</a:t>
            </a:r>
            <a:br>
              <a:rPr lang="en-US" sz="3000" b="1" dirty="0">
                <a:solidFill>
                  <a:prstClr val="black"/>
                </a:solidFill>
                <a:latin typeface="Cambria" panose="02040503050406030204" pitchFamily="18" charset="0"/>
                <a:ea typeface="ＭＳ Ｐゴシック" charset="-128"/>
                <a:cs typeface="+mn-cs"/>
              </a:rPr>
            </a:br>
            <a:r>
              <a:rPr lang="en-US" sz="2800" b="1" dirty="0" smtClean="0">
                <a:solidFill>
                  <a:prstClr val="black">
                    <a:lumMod val="95000"/>
                    <a:lumOff val="5000"/>
                  </a:prstClr>
                </a:solidFill>
                <a:latin typeface="Cambria" panose="02040503050406030204" pitchFamily="18" charset="0"/>
                <a:ea typeface="ＭＳ Ｐゴシック" pitchFamily="34" charset="-128"/>
                <a:cs typeface="Arial" charset="0"/>
              </a:rPr>
              <a:t>Ann Turnbull</a:t>
            </a:r>
            <a:r>
              <a:rPr lang="en-US" sz="2400" dirty="0" smtClean="0">
                <a:solidFill>
                  <a:prstClr val="black">
                    <a:lumMod val="95000"/>
                    <a:lumOff val="5000"/>
                  </a:prstClr>
                </a:solidFill>
                <a:latin typeface="Cambria" panose="02040503050406030204" pitchFamily="18" charset="0"/>
                <a:ea typeface="ＭＳ Ｐゴシック" pitchFamily="34" charset="-128"/>
                <a:cs typeface="Arial" charset="0"/>
              </a:rPr>
              <a:t/>
            </a:r>
            <a:br>
              <a:rPr lang="en-US" sz="2400" dirty="0" smtClean="0">
                <a:solidFill>
                  <a:prstClr val="black">
                    <a:lumMod val="95000"/>
                    <a:lumOff val="5000"/>
                  </a:prstClr>
                </a:solidFill>
                <a:latin typeface="Cambria" panose="02040503050406030204" pitchFamily="18" charset="0"/>
                <a:ea typeface="ＭＳ Ｐゴシック" pitchFamily="34" charset="-128"/>
                <a:cs typeface="Arial" charset="0"/>
              </a:rPr>
            </a:br>
            <a:r>
              <a:rPr lang="en-US" sz="2000"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January 21, 2016</a:t>
            </a:r>
            <a: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t/>
            </a:r>
            <a:b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t>2:30 pm – 3:45 pm ET (11:30-12:45 PT)</a:t>
            </a:r>
            <a:br>
              <a:rPr lang="en-US" sz="2000" dirty="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1800" b="1" dirty="0" smtClean="0">
                <a:solidFill>
                  <a:srgbClr val="C0504D">
                    <a:lumMod val="75000"/>
                  </a:srgbClr>
                </a:solidFill>
                <a:latin typeface="Cambria" panose="02040503050406030204" pitchFamily="18" charset="0"/>
                <a:ea typeface="ＭＳ Ｐゴシック" pitchFamily="34" charset="-128"/>
                <a:cs typeface="Arial" pitchFamily="34" charset="0"/>
                <a:hlinkClick r:id="rId2"/>
              </a:rPr>
              <a:t>Note: The PowerPoint is currently available on the CADRE website http://www.directionservice.org/cadre/turnbullwebinar2.cfm</a:t>
            </a:r>
            <a:r>
              <a:rPr lang="en-US" sz="1800" b="1" dirty="0" smtClean="0">
                <a:solidFill>
                  <a:srgbClr val="C0504D">
                    <a:lumMod val="75000"/>
                  </a:srgbClr>
                </a:solidFill>
                <a:latin typeface="Cambria" panose="02040503050406030204" pitchFamily="18" charset="0"/>
                <a:ea typeface="ＭＳ Ｐゴシック" pitchFamily="34" charset="-128"/>
                <a:cs typeface="Arial" pitchFamily="34" charset="0"/>
              </a:rPr>
              <a:t/>
            </a:r>
            <a:br>
              <a:rPr lang="en-US" sz="1800" b="1" dirty="0" smtClean="0">
                <a:solidFill>
                  <a:srgbClr val="C0504D">
                    <a:lumMod val="75000"/>
                  </a:srgbClr>
                </a:solidFill>
                <a:latin typeface="Cambria" panose="02040503050406030204" pitchFamily="18" charset="0"/>
                <a:ea typeface="ＭＳ Ｐゴシック" pitchFamily="34" charset="-128"/>
                <a:cs typeface="Arial" pitchFamily="34" charset="0"/>
              </a:rPr>
            </a:br>
            <a:r>
              <a:rPr lang="en-US" sz="1800" b="1" dirty="0" smtClean="0">
                <a:solidFill>
                  <a:srgbClr val="C00000"/>
                </a:solidFill>
                <a:latin typeface="Cambria" panose="02040503050406030204" pitchFamily="18" charset="0"/>
                <a:ea typeface="ＭＳ Ｐゴシック" pitchFamily="34" charset="-128"/>
                <a:cs typeface="Arial" pitchFamily="34" charset="0"/>
              </a:rPr>
              <a:t>Dial </a:t>
            </a:r>
            <a:r>
              <a:rPr lang="en-US" sz="1800" b="1" dirty="0">
                <a:solidFill>
                  <a:srgbClr val="C00000"/>
                </a:solidFill>
                <a:latin typeface="Cambria" panose="02040503050406030204" pitchFamily="18" charset="0"/>
                <a:ea typeface="ＭＳ Ｐゴシック" pitchFamily="34" charset="-128"/>
                <a:cs typeface="Arial" pitchFamily="34" charset="0"/>
              </a:rPr>
              <a:t>in: 1-877-512-6886        ID: 679 683 6031</a:t>
            </a:r>
            <a:br>
              <a:rPr lang="en-US" sz="1800" b="1" dirty="0">
                <a:solidFill>
                  <a:srgbClr val="C00000"/>
                </a:solidFill>
                <a:latin typeface="Cambria" panose="02040503050406030204" pitchFamily="18" charset="0"/>
                <a:ea typeface="ＭＳ Ｐゴシック" pitchFamily="34" charset="-128"/>
                <a:cs typeface="Arial" pitchFamily="34" charset="0"/>
              </a:rPr>
            </a:br>
            <a:endParaRPr lang="en-US" sz="4000" dirty="0"/>
          </a:p>
        </p:txBody>
      </p:sp>
      <p:sp>
        <p:nvSpPr>
          <p:cNvPr id="2" name="TextBox 1"/>
          <p:cNvSpPr txBox="1"/>
          <p:nvPr/>
        </p:nvSpPr>
        <p:spPr>
          <a:xfrm>
            <a:off x="387761" y="3886200"/>
            <a:ext cx="8455025" cy="2385268"/>
          </a:xfrm>
          <a:prstGeom prst="rect">
            <a:avLst/>
          </a:prstGeom>
          <a:noFill/>
          <a:ln w="22225" cmpd="thickThin">
            <a:solidFill>
              <a:schemeClr val="accent2">
                <a:lumMod val="75000"/>
              </a:schemeClr>
            </a:solidFill>
          </a:ln>
        </p:spPr>
        <p:txBody>
          <a:bodyPr>
            <a:spAutoFit/>
          </a:bodyPr>
          <a:lstStyle/>
          <a:p>
            <a:pPr algn="ctr" eaLnBrk="1" hangingPunct="1">
              <a:defRPr/>
            </a:pPr>
            <a:r>
              <a:rPr kumimoji="0" lang="en-US" sz="2000" u="sng" dirty="0">
                <a:solidFill>
                  <a:prstClr val="black">
                    <a:lumMod val="95000"/>
                    <a:lumOff val="5000"/>
                  </a:prstClr>
                </a:solidFill>
                <a:latin typeface="Cambria" panose="02040503050406030204" pitchFamily="18" charset="0"/>
                <a:ea typeface="ＭＳ Ｐゴシック" pitchFamily="34" charset="-128"/>
                <a:cs typeface="Arial" charset="0"/>
              </a:rPr>
              <a:t>Technical Stuff:</a:t>
            </a:r>
          </a:p>
          <a:p>
            <a:pPr marL="285750" indent="-285750" eaLnBrk="1" hangingPunct="1">
              <a:buFont typeface="Wingdings" pitchFamily="2" charset="2"/>
              <a:buChar char="Ø"/>
              <a:defRPr/>
            </a:pPr>
            <a:r>
              <a:rPr kumimoji="0" lang="en-US" sz="2000" b="0" dirty="0">
                <a:solidFill>
                  <a:prstClr val="black"/>
                </a:solidFill>
                <a:latin typeface="Cambria" panose="02040503050406030204" pitchFamily="18" charset="0"/>
                <a:ea typeface="ＭＳ Ｐゴシック" pitchFamily="34" charset="-128"/>
                <a:cs typeface="Arial" charset="0"/>
              </a:rPr>
              <a:t>All phone lines are muted – press #6 to unmute your phone during Q&amp;A.</a:t>
            </a:r>
          </a:p>
          <a:p>
            <a:pPr eaLnBrk="1" hangingPunct="1">
              <a:defRPr/>
            </a:pPr>
            <a:endParaRPr kumimoji="0" lang="en-US" sz="800" b="0" dirty="0">
              <a:solidFill>
                <a:prstClr val="black"/>
              </a:solidFill>
              <a:latin typeface="Cambria" panose="02040503050406030204" pitchFamily="18" charset="0"/>
              <a:ea typeface="ＭＳ Ｐゴシック" pitchFamily="34" charset="-128"/>
              <a:cs typeface="Arial" charset="0"/>
            </a:endParaRPr>
          </a:p>
          <a:p>
            <a:pPr marL="285750" indent="-285750" eaLnBrk="1" hangingPunct="1">
              <a:buFont typeface="Wingdings" pitchFamily="2" charset="2"/>
              <a:buChar char="Ø"/>
              <a:defRPr/>
            </a:pPr>
            <a:r>
              <a:rPr kumimoji="0" lang="en-US" sz="2000" b="0" dirty="0">
                <a:solidFill>
                  <a:prstClr val="black"/>
                </a:solidFill>
                <a:latin typeface="Cambria" panose="02040503050406030204" pitchFamily="18" charset="0"/>
                <a:ea typeface="ＭＳ Ｐゴシック" pitchFamily="34" charset="-128"/>
                <a:cs typeface="Arial" charset="0"/>
              </a:rPr>
              <a:t>Use a phone line for best audio quality.</a:t>
            </a:r>
          </a:p>
          <a:p>
            <a:pPr marL="285750" indent="-285750" eaLnBrk="1" hangingPunct="1">
              <a:buFont typeface="Wingdings" pitchFamily="2" charset="2"/>
              <a:buChar char="Ø"/>
              <a:defRPr/>
            </a:pPr>
            <a:endParaRPr kumimoji="0" lang="en-US" sz="1100" b="0" dirty="0">
              <a:solidFill>
                <a:prstClr val="black"/>
              </a:solidFill>
              <a:latin typeface="Cambria" panose="02040503050406030204" pitchFamily="18" charset="0"/>
              <a:ea typeface="ＭＳ Ｐゴシック" pitchFamily="34" charset="-128"/>
              <a:cs typeface="Arial" charset="0"/>
            </a:endParaRPr>
          </a:p>
          <a:p>
            <a:pPr marL="285750" indent="-285750" eaLnBrk="1" hangingPunct="1">
              <a:buFont typeface="Wingdings" pitchFamily="2" charset="2"/>
              <a:buChar char="Ø"/>
              <a:defRPr/>
            </a:pPr>
            <a:r>
              <a:rPr kumimoji="0" lang="en-US" sz="2000" b="0" dirty="0">
                <a:solidFill>
                  <a:prstClr val="black"/>
                </a:solidFill>
                <a:latin typeface="Cambria" panose="02040503050406030204" pitchFamily="18" charset="0"/>
                <a:ea typeface="ＭＳ Ｐゴシック" pitchFamily="34" charset="-128"/>
                <a:cs typeface="Arial" charset="0"/>
              </a:rPr>
              <a:t>Please enter any questions or technical difficulties into the chat box.</a:t>
            </a:r>
          </a:p>
          <a:p>
            <a:pPr eaLnBrk="1" hangingPunct="1">
              <a:defRPr/>
            </a:pPr>
            <a:endParaRPr kumimoji="0" lang="en-US" sz="1000" b="0" dirty="0">
              <a:solidFill>
                <a:prstClr val="black"/>
              </a:solidFill>
              <a:latin typeface="Cambria" panose="02040503050406030204" pitchFamily="18" charset="0"/>
              <a:ea typeface="ＭＳ Ｐゴシック" pitchFamily="34" charset="-128"/>
              <a:cs typeface="Arial" charset="0"/>
            </a:endParaRPr>
          </a:p>
          <a:p>
            <a:pPr marL="285750" indent="-285750" eaLnBrk="1" hangingPunct="1">
              <a:buFont typeface="Wingdings" pitchFamily="2" charset="2"/>
              <a:buChar char="Ø"/>
              <a:defRPr/>
            </a:pPr>
            <a:r>
              <a:rPr kumimoji="0" lang="en-US" sz="2000" b="0" dirty="0">
                <a:solidFill>
                  <a:prstClr val="black"/>
                </a:solidFill>
                <a:latin typeface="Cambria" panose="02040503050406030204" pitchFamily="18" charset="0"/>
                <a:ea typeface="ＭＳ Ｐゴシック" pitchFamily="34" charset="-128"/>
                <a:cs typeface="Arial" charset="0"/>
              </a:rPr>
              <a:t>Thank you for taking the time to answer the webinar poll questions! </a:t>
            </a:r>
            <a:r>
              <a:rPr kumimoji="0" lang="en-US" sz="2000" b="0" i="1" dirty="0">
                <a:solidFill>
                  <a:prstClr val="black"/>
                </a:solidFill>
                <a:latin typeface="Cambria" panose="02040503050406030204" pitchFamily="18" charset="0"/>
                <a:ea typeface="ＭＳ Ｐゴシック" pitchFamily="34" charset="-128"/>
                <a:cs typeface="Arial" charset="0"/>
              </a:rPr>
              <a:t>(Note: The poll questions will appear on your screen until we remove them)</a:t>
            </a:r>
          </a:p>
        </p:txBody>
      </p:sp>
    </p:spTree>
    <p:extLst>
      <p:ext uri="{BB962C8B-B14F-4D97-AF65-F5344CB8AC3E}">
        <p14:creationId xmlns:p14="http://schemas.microsoft.com/office/powerpoint/2010/main" val="7299299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1" name="Slide Number Placeholder 3"/>
          <p:cNvSpPr txBox="1">
            <a:spLocks/>
          </p:cNvSpPr>
          <p:nvPr/>
        </p:nvSpPr>
        <p:spPr bwMode="auto">
          <a:xfrm>
            <a:off x="8534400" y="6400800"/>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9</a:t>
            </a:r>
          </a:p>
        </p:txBody>
      </p:sp>
      <p:grpSp>
        <p:nvGrpSpPr>
          <p:cNvPr id="28675" name="Group 22" descr="arrows around a circle"/>
          <p:cNvGrpSpPr>
            <a:grpSpLocks/>
          </p:cNvGrpSpPr>
          <p:nvPr/>
        </p:nvGrpSpPr>
        <p:grpSpPr bwMode="auto">
          <a:xfrm>
            <a:off x="5006975" y="1600200"/>
            <a:ext cx="990600" cy="939800"/>
            <a:chOff x="1067" y="593"/>
            <a:chExt cx="3737" cy="3546"/>
          </a:xfrm>
        </p:grpSpPr>
        <p:sp>
          <p:nvSpPr>
            <p:cNvPr id="28823" name="Freeform 3"/>
            <p:cNvSpPr>
              <a:spLocks/>
            </p:cNvSpPr>
            <p:nvPr/>
          </p:nvSpPr>
          <p:spPr bwMode="auto">
            <a:xfrm>
              <a:off x="2117" y="3038"/>
              <a:ext cx="2315" cy="643"/>
            </a:xfrm>
            <a:custGeom>
              <a:avLst/>
              <a:gdLst>
                <a:gd name="T0" fmla="*/ 1894 w 2315"/>
                <a:gd name="T1" fmla="*/ 136 h 643"/>
                <a:gd name="T2" fmla="*/ 2077 w 2315"/>
                <a:gd name="T3" fmla="*/ 524 h 643"/>
                <a:gd name="T4" fmla="*/ 1984 w 2315"/>
                <a:gd name="T5" fmla="*/ 490 h 643"/>
                <a:gd name="T6" fmla="*/ 1851 w 2315"/>
                <a:gd name="T7" fmla="*/ 535 h 643"/>
                <a:gd name="T8" fmla="*/ 1718 w 2315"/>
                <a:gd name="T9" fmla="*/ 575 h 643"/>
                <a:gd name="T10" fmla="*/ 1564 w 2315"/>
                <a:gd name="T11" fmla="*/ 608 h 643"/>
                <a:gd name="T12" fmla="*/ 1431 w 2315"/>
                <a:gd name="T13" fmla="*/ 627 h 643"/>
                <a:gd name="T14" fmla="*/ 1304 w 2315"/>
                <a:gd name="T15" fmla="*/ 636 h 643"/>
                <a:gd name="T16" fmla="*/ 1176 w 2315"/>
                <a:gd name="T17" fmla="*/ 636 h 643"/>
                <a:gd name="T18" fmla="*/ 1033 w 2315"/>
                <a:gd name="T19" fmla="*/ 622 h 643"/>
                <a:gd name="T20" fmla="*/ 855 w 2315"/>
                <a:gd name="T21" fmla="*/ 583 h 643"/>
                <a:gd name="T22" fmla="*/ 705 w 2315"/>
                <a:gd name="T23" fmla="*/ 541 h 643"/>
                <a:gd name="T24" fmla="*/ 586 w 2315"/>
                <a:gd name="T25" fmla="*/ 496 h 643"/>
                <a:gd name="T26" fmla="*/ 463 w 2315"/>
                <a:gd name="T27" fmla="*/ 432 h 643"/>
                <a:gd name="T28" fmla="*/ 326 w 2315"/>
                <a:gd name="T29" fmla="*/ 340 h 643"/>
                <a:gd name="T30" fmla="*/ 212 w 2315"/>
                <a:gd name="T31" fmla="*/ 247 h 643"/>
                <a:gd name="T32" fmla="*/ 137 w 2315"/>
                <a:gd name="T33" fmla="*/ 175 h 643"/>
                <a:gd name="T34" fmla="*/ 0 w 2315"/>
                <a:gd name="T35" fmla="*/ 0 h 643"/>
                <a:gd name="T36" fmla="*/ 182 w 2315"/>
                <a:gd name="T37" fmla="*/ 165 h 643"/>
                <a:gd name="T38" fmla="*/ 296 w 2315"/>
                <a:gd name="T39" fmla="*/ 247 h 643"/>
                <a:gd name="T40" fmla="*/ 413 w 2315"/>
                <a:gd name="T41" fmla="*/ 306 h 643"/>
                <a:gd name="T42" fmla="*/ 531 w 2315"/>
                <a:gd name="T43" fmla="*/ 355 h 643"/>
                <a:gd name="T44" fmla="*/ 656 w 2315"/>
                <a:gd name="T45" fmla="*/ 388 h 643"/>
                <a:gd name="T46" fmla="*/ 770 w 2315"/>
                <a:gd name="T47" fmla="*/ 410 h 643"/>
                <a:gd name="T48" fmla="*/ 908 w 2315"/>
                <a:gd name="T49" fmla="*/ 423 h 643"/>
                <a:gd name="T50" fmla="*/ 1033 w 2315"/>
                <a:gd name="T51" fmla="*/ 423 h 643"/>
                <a:gd name="T52" fmla="*/ 1200 w 2315"/>
                <a:gd name="T53" fmla="*/ 412 h 643"/>
                <a:gd name="T54" fmla="*/ 1348 w 2315"/>
                <a:gd name="T55" fmla="*/ 394 h 643"/>
                <a:gd name="T56" fmla="*/ 1491 w 2315"/>
                <a:gd name="T57" fmla="*/ 364 h 643"/>
                <a:gd name="T58" fmla="*/ 1635 w 2315"/>
                <a:gd name="T59" fmla="*/ 325 h 643"/>
                <a:gd name="T60" fmla="*/ 1777 w 2315"/>
                <a:gd name="T61" fmla="*/ 277 h 643"/>
                <a:gd name="T62" fmla="*/ 1925 w 2315"/>
                <a:gd name="T63" fmla="*/ 203 h 6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5"/>
                <a:gd name="T97" fmla="*/ 0 h 643"/>
                <a:gd name="T98" fmla="*/ 2315 w 2315"/>
                <a:gd name="T99" fmla="*/ 643 h 6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5" h="643">
                  <a:moveTo>
                    <a:pt x="1925" y="203"/>
                  </a:moveTo>
                  <a:lnTo>
                    <a:pt x="1894" y="136"/>
                  </a:lnTo>
                  <a:lnTo>
                    <a:pt x="2314" y="175"/>
                  </a:lnTo>
                  <a:lnTo>
                    <a:pt x="2077" y="524"/>
                  </a:lnTo>
                  <a:lnTo>
                    <a:pt x="2049" y="457"/>
                  </a:lnTo>
                  <a:lnTo>
                    <a:pt x="1984" y="490"/>
                  </a:lnTo>
                  <a:lnTo>
                    <a:pt x="1905" y="520"/>
                  </a:lnTo>
                  <a:lnTo>
                    <a:pt x="1851" y="535"/>
                  </a:lnTo>
                  <a:lnTo>
                    <a:pt x="1790" y="555"/>
                  </a:lnTo>
                  <a:lnTo>
                    <a:pt x="1718" y="575"/>
                  </a:lnTo>
                  <a:lnTo>
                    <a:pt x="1643" y="593"/>
                  </a:lnTo>
                  <a:lnTo>
                    <a:pt x="1564" y="608"/>
                  </a:lnTo>
                  <a:lnTo>
                    <a:pt x="1506" y="616"/>
                  </a:lnTo>
                  <a:lnTo>
                    <a:pt x="1431" y="627"/>
                  </a:lnTo>
                  <a:lnTo>
                    <a:pt x="1359" y="636"/>
                  </a:lnTo>
                  <a:lnTo>
                    <a:pt x="1304" y="636"/>
                  </a:lnTo>
                  <a:lnTo>
                    <a:pt x="1235" y="642"/>
                  </a:lnTo>
                  <a:lnTo>
                    <a:pt x="1176" y="636"/>
                  </a:lnTo>
                  <a:lnTo>
                    <a:pt x="1101" y="631"/>
                  </a:lnTo>
                  <a:lnTo>
                    <a:pt x="1033" y="622"/>
                  </a:lnTo>
                  <a:lnTo>
                    <a:pt x="945" y="602"/>
                  </a:lnTo>
                  <a:lnTo>
                    <a:pt x="855" y="583"/>
                  </a:lnTo>
                  <a:lnTo>
                    <a:pt x="777" y="564"/>
                  </a:lnTo>
                  <a:lnTo>
                    <a:pt x="705" y="541"/>
                  </a:lnTo>
                  <a:lnTo>
                    <a:pt x="641" y="520"/>
                  </a:lnTo>
                  <a:lnTo>
                    <a:pt x="586" y="496"/>
                  </a:lnTo>
                  <a:lnTo>
                    <a:pt x="516" y="463"/>
                  </a:lnTo>
                  <a:lnTo>
                    <a:pt x="463" y="432"/>
                  </a:lnTo>
                  <a:lnTo>
                    <a:pt x="396" y="388"/>
                  </a:lnTo>
                  <a:lnTo>
                    <a:pt x="326" y="340"/>
                  </a:lnTo>
                  <a:lnTo>
                    <a:pt x="276" y="301"/>
                  </a:lnTo>
                  <a:lnTo>
                    <a:pt x="212" y="247"/>
                  </a:lnTo>
                  <a:lnTo>
                    <a:pt x="167" y="210"/>
                  </a:lnTo>
                  <a:lnTo>
                    <a:pt x="137" y="175"/>
                  </a:lnTo>
                  <a:lnTo>
                    <a:pt x="84" y="117"/>
                  </a:lnTo>
                  <a:lnTo>
                    <a:pt x="0" y="0"/>
                  </a:lnTo>
                  <a:lnTo>
                    <a:pt x="123" y="117"/>
                  </a:lnTo>
                  <a:lnTo>
                    <a:pt x="182" y="165"/>
                  </a:lnTo>
                  <a:lnTo>
                    <a:pt x="236" y="210"/>
                  </a:lnTo>
                  <a:lnTo>
                    <a:pt x="296" y="247"/>
                  </a:lnTo>
                  <a:lnTo>
                    <a:pt x="354" y="277"/>
                  </a:lnTo>
                  <a:lnTo>
                    <a:pt x="413" y="306"/>
                  </a:lnTo>
                  <a:lnTo>
                    <a:pt x="478" y="336"/>
                  </a:lnTo>
                  <a:lnTo>
                    <a:pt x="531" y="355"/>
                  </a:lnTo>
                  <a:lnTo>
                    <a:pt x="591" y="375"/>
                  </a:lnTo>
                  <a:lnTo>
                    <a:pt x="656" y="388"/>
                  </a:lnTo>
                  <a:lnTo>
                    <a:pt x="720" y="400"/>
                  </a:lnTo>
                  <a:lnTo>
                    <a:pt x="770" y="410"/>
                  </a:lnTo>
                  <a:lnTo>
                    <a:pt x="839" y="415"/>
                  </a:lnTo>
                  <a:lnTo>
                    <a:pt x="908" y="423"/>
                  </a:lnTo>
                  <a:lnTo>
                    <a:pt x="968" y="423"/>
                  </a:lnTo>
                  <a:lnTo>
                    <a:pt x="1033" y="423"/>
                  </a:lnTo>
                  <a:lnTo>
                    <a:pt x="1116" y="423"/>
                  </a:lnTo>
                  <a:lnTo>
                    <a:pt x="1200" y="412"/>
                  </a:lnTo>
                  <a:lnTo>
                    <a:pt x="1279" y="403"/>
                  </a:lnTo>
                  <a:lnTo>
                    <a:pt x="1348" y="394"/>
                  </a:lnTo>
                  <a:lnTo>
                    <a:pt x="1427" y="379"/>
                  </a:lnTo>
                  <a:lnTo>
                    <a:pt x="1491" y="364"/>
                  </a:lnTo>
                  <a:lnTo>
                    <a:pt x="1559" y="345"/>
                  </a:lnTo>
                  <a:lnTo>
                    <a:pt x="1635" y="325"/>
                  </a:lnTo>
                  <a:lnTo>
                    <a:pt x="1698" y="306"/>
                  </a:lnTo>
                  <a:lnTo>
                    <a:pt x="1777" y="277"/>
                  </a:lnTo>
                  <a:lnTo>
                    <a:pt x="1836" y="253"/>
                  </a:lnTo>
                  <a:lnTo>
                    <a:pt x="1925" y="203"/>
                  </a:lnTo>
                </a:path>
              </a:pathLst>
            </a:custGeom>
            <a:solidFill>
              <a:srgbClr val="D49FFF"/>
            </a:solidFill>
            <a:ln w="12700" cap="rnd" cmpd="sng">
              <a:solidFill>
                <a:srgbClr val="000000"/>
              </a:solidFill>
              <a:prstDash val="solid"/>
              <a:round/>
              <a:headEnd type="none" w="med" len="med"/>
              <a:tailEnd type="none" w="med" len="med"/>
            </a:ln>
          </p:spPr>
          <p:txBody>
            <a:bodyPr/>
            <a:lstStyle/>
            <a:p>
              <a:endParaRPr lang="en-US"/>
            </a:p>
          </p:txBody>
        </p:sp>
        <p:sp>
          <p:nvSpPr>
            <p:cNvPr id="28824" name="Freeform 4"/>
            <p:cNvSpPr>
              <a:spLocks/>
            </p:cNvSpPr>
            <p:nvPr/>
          </p:nvSpPr>
          <p:spPr bwMode="auto">
            <a:xfrm>
              <a:off x="1588" y="1569"/>
              <a:ext cx="651" cy="2281"/>
            </a:xfrm>
            <a:custGeom>
              <a:avLst/>
              <a:gdLst>
                <a:gd name="T0" fmla="*/ 513 w 651"/>
                <a:gd name="T1" fmla="*/ 1867 h 2281"/>
                <a:gd name="T2" fmla="*/ 118 w 651"/>
                <a:gd name="T3" fmla="*/ 2048 h 2281"/>
                <a:gd name="T4" fmla="*/ 153 w 651"/>
                <a:gd name="T5" fmla="*/ 1955 h 2281"/>
                <a:gd name="T6" fmla="*/ 108 w 651"/>
                <a:gd name="T7" fmla="*/ 1824 h 2281"/>
                <a:gd name="T8" fmla="*/ 67 w 651"/>
                <a:gd name="T9" fmla="*/ 1693 h 2281"/>
                <a:gd name="T10" fmla="*/ 35 w 651"/>
                <a:gd name="T11" fmla="*/ 1542 h 2281"/>
                <a:gd name="T12" fmla="*/ 15 w 651"/>
                <a:gd name="T13" fmla="*/ 1412 h 2281"/>
                <a:gd name="T14" fmla="*/ 5 w 651"/>
                <a:gd name="T15" fmla="*/ 1284 h 2281"/>
                <a:gd name="T16" fmla="*/ 5 w 651"/>
                <a:gd name="T17" fmla="*/ 1158 h 2281"/>
                <a:gd name="T18" fmla="*/ 20 w 651"/>
                <a:gd name="T19" fmla="*/ 1017 h 2281"/>
                <a:gd name="T20" fmla="*/ 59 w 651"/>
                <a:gd name="T21" fmla="*/ 844 h 2281"/>
                <a:gd name="T22" fmla="*/ 101 w 651"/>
                <a:gd name="T23" fmla="*/ 696 h 2281"/>
                <a:gd name="T24" fmla="*/ 149 w 651"/>
                <a:gd name="T25" fmla="*/ 577 h 2281"/>
                <a:gd name="T26" fmla="*/ 212 w 651"/>
                <a:gd name="T27" fmla="*/ 457 h 2281"/>
                <a:gd name="T28" fmla="*/ 305 w 651"/>
                <a:gd name="T29" fmla="*/ 323 h 2281"/>
                <a:gd name="T30" fmla="*/ 400 w 651"/>
                <a:gd name="T31" fmla="*/ 209 h 2281"/>
                <a:gd name="T32" fmla="*/ 473 w 651"/>
                <a:gd name="T33" fmla="*/ 137 h 2281"/>
                <a:gd name="T34" fmla="*/ 650 w 651"/>
                <a:gd name="T35" fmla="*/ 0 h 2281"/>
                <a:gd name="T36" fmla="*/ 484 w 651"/>
                <a:gd name="T37" fmla="*/ 181 h 2281"/>
                <a:gd name="T38" fmla="*/ 400 w 651"/>
                <a:gd name="T39" fmla="*/ 292 h 2281"/>
                <a:gd name="T40" fmla="*/ 340 w 651"/>
                <a:gd name="T41" fmla="*/ 409 h 2281"/>
                <a:gd name="T42" fmla="*/ 290 w 651"/>
                <a:gd name="T43" fmla="*/ 524 h 2281"/>
                <a:gd name="T44" fmla="*/ 257 w 651"/>
                <a:gd name="T45" fmla="*/ 647 h 2281"/>
                <a:gd name="T46" fmla="*/ 236 w 651"/>
                <a:gd name="T47" fmla="*/ 759 h 2281"/>
                <a:gd name="T48" fmla="*/ 222 w 651"/>
                <a:gd name="T49" fmla="*/ 894 h 2281"/>
                <a:gd name="T50" fmla="*/ 222 w 651"/>
                <a:gd name="T51" fmla="*/ 1017 h 2281"/>
                <a:gd name="T52" fmla="*/ 233 w 651"/>
                <a:gd name="T53" fmla="*/ 1184 h 2281"/>
                <a:gd name="T54" fmla="*/ 251 w 651"/>
                <a:gd name="T55" fmla="*/ 1329 h 2281"/>
                <a:gd name="T56" fmla="*/ 282 w 651"/>
                <a:gd name="T57" fmla="*/ 1469 h 2281"/>
                <a:gd name="T58" fmla="*/ 321 w 651"/>
                <a:gd name="T59" fmla="*/ 1609 h 2281"/>
                <a:gd name="T60" fmla="*/ 370 w 651"/>
                <a:gd name="T61" fmla="*/ 1751 h 2281"/>
                <a:gd name="T62" fmla="*/ 443 w 651"/>
                <a:gd name="T63" fmla="*/ 1896 h 2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1"/>
                <a:gd name="T97" fmla="*/ 0 h 2281"/>
                <a:gd name="T98" fmla="*/ 651 w 651"/>
                <a:gd name="T99" fmla="*/ 2281 h 22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1" h="2281">
                  <a:moveTo>
                    <a:pt x="443" y="1896"/>
                  </a:moveTo>
                  <a:lnTo>
                    <a:pt x="513" y="1867"/>
                  </a:lnTo>
                  <a:lnTo>
                    <a:pt x="473" y="2280"/>
                  </a:lnTo>
                  <a:lnTo>
                    <a:pt x="118" y="2048"/>
                  </a:lnTo>
                  <a:lnTo>
                    <a:pt x="187" y="2018"/>
                  </a:lnTo>
                  <a:lnTo>
                    <a:pt x="153" y="1955"/>
                  </a:lnTo>
                  <a:lnTo>
                    <a:pt x="123" y="1877"/>
                  </a:lnTo>
                  <a:lnTo>
                    <a:pt x="108" y="1824"/>
                  </a:lnTo>
                  <a:lnTo>
                    <a:pt x="88" y="1765"/>
                  </a:lnTo>
                  <a:lnTo>
                    <a:pt x="67" y="1693"/>
                  </a:lnTo>
                  <a:lnTo>
                    <a:pt x="50" y="1620"/>
                  </a:lnTo>
                  <a:lnTo>
                    <a:pt x="35" y="1542"/>
                  </a:lnTo>
                  <a:lnTo>
                    <a:pt x="25" y="1484"/>
                  </a:lnTo>
                  <a:lnTo>
                    <a:pt x="15" y="1412"/>
                  </a:lnTo>
                  <a:lnTo>
                    <a:pt x="5" y="1338"/>
                  </a:lnTo>
                  <a:lnTo>
                    <a:pt x="5" y="1284"/>
                  </a:lnTo>
                  <a:lnTo>
                    <a:pt x="0" y="1217"/>
                  </a:lnTo>
                  <a:lnTo>
                    <a:pt x="5" y="1158"/>
                  </a:lnTo>
                  <a:lnTo>
                    <a:pt x="10" y="1087"/>
                  </a:lnTo>
                  <a:lnTo>
                    <a:pt x="20" y="1017"/>
                  </a:lnTo>
                  <a:lnTo>
                    <a:pt x="39" y="930"/>
                  </a:lnTo>
                  <a:lnTo>
                    <a:pt x="59" y="844"/>
                  </a:lnTo>
                  <a:lnTo>
                    <a:pt x="78" y="766"/>
                  </a:lnTo>
                  <a:lnTo>
                    <a:pt x="101" y="696"/>
                  </a:lnTo>
                  <a:lnTo>
                    <a:pt x="123" y="633"/>
                  </a:lnTo>
                  <a:lnTo>
                    <a:pt x="149" y="577"/>
                  </a:lnTo>
                  <a:lnTo>
                    <a:pt x="180" y="510"/>
                  </a:lnTo>
                  <a:lnTo>
                    <a:pt x="212" y="457"/>
                  </a:lnTo>
                  <a:lnTo>
                    <a:pt x="257" y="390"/>
                  </a:lnTo>
                  <a:lnTo>
                    <a:pt x="305" y="323"/>
                  </a:lnTo>
                  <a:lnTo>
                    <a:pt x="346" y="272"/>
                  </a:lnTo>
                  <a:lnTo>
                    <a:pt x="400" y="209"/>
                  </a:lnTo>
                  <a:lnTo>
                    <a:pt x="438" y="166"/>
                  </a:lnTo>
                  <a:lnTo>
                    <a:pt x="473" y="137"/>
                  </a:lnTo>
                  <a:lnTo>
                    <a:pt x="533" y="82"/>
                  </a:lnTo>
                  <a:lnTo>
                    <a:pt x="650" y="0"/>
                  </a:lnTo>
                  <a:lnTo>
                    <a:pt x="533" y="122"/>
                  </a:lnTo>
                  <a:lnTo>
                    <a:pt x="484" y="181"/>
                  </a:lnTo>
                  <a:lnTo>
                    <a:pt x="438" y="233"/>
                  </a:lnTo>
                  <a:lnTo>
                    <a:pt x="400" y="292"/>
                  </a:lnTo>
                  <a:lnTo>
                    <a:pt x="370" y="350"/>
                  </a:lnTo>
                  <a:lnTo>
                    <a:pt x="340" y="409"/>
                  </a:lnTo>
                  <a:lnTo>
                    <a:pt x="310" y="472"/>
                  </a:lnTo>
                  <a:lnTo>
                    <a:pt x="290" y="524"/>
                  </a:lnTo>
                  <a:lnTo>
                    <a:pt x="271" y="583"/>
                  </a:lnTo>
                  <a:lnTo>
                    <a:pt x="257" y="647"/>
                  </a:lnTo>
                  <a:lnTo>
                    <a:pt x="245" y="709"/>
                  </a:lnTo>
                  <a:lnTo>
                    <a:pt x="236" y="759"/>
                  </a:lnTo>
                  <a:lnTo>
                    <a:pt x="229" y="827"/>
                  </a:lnTo>
                  <a:lnTo>
                    <a:pt x="222" y="894"/>
                  </a:lnTo>
                  <a:lnTo>
                    <a:pt x="222" y="955"/>
                  </a:lnTo>
                  <a:lnTo>
                    <a:pt x="222" y="1017"/>
                  </a:lnTo>
                  <a:lnTo>
                    <a:pt x="222" y="1102"/>
                  </a:lnTo>
                  <a:lnTo>
                    <a:pt x="233" y="1184"/>
                  </a:lnTo>
                  <a:lnTo>
                    <a:pt x="241" y="1261"/>
                  </a:lnTo>
                  <a:lnTo>
                    <a:pt x="251" y="1329"/>
                  </a:lnTo>
                  <a:lnTo>
                    <a:pt x="266" y="1406"/>
                  </a:lnTo>
                  <a:lnTo>
                    <a:pt x="282" y="1469"/>
                  </a:lnTo>
                  <a:lnTo>
                    <a:pt x="301" y="1536"/>
                  </a:lnTo>
                  <a:lnTo>
                    <a:pt x="321" y="1609"/>
                  </a:lnTo>
                  <a:lnTo>
                    <a:pt x="340" y="1673"/>
                  </a:lnTo>
                  <a:lnTo>
                    <a:pt x="370" y="1751"/>
                  </a:lnTo>
                  <a:lnTo>
                    <a:pt x="395" y="1809"/>
                  </a:lnTo>
                  <a:lnTo>
                    <a:pt x="443" y="1896"/>
                  </a:lnTo>
                </a:path>
              </a:pathLst>
            </a:custGeom>
            <a:solidFill>
              <a:srgbClr val="00FFFF"/>
            </a:solidFill>
            <a:ln w="12700" cap="rnd" cmpd="sng">
              <a:solidFill>
                <a:srgbClr val="000000"/>
              </a:solidFill>
              <a:prstDash val="solid"/>
              <a:round/>
              <a:headEnd type="none" w="med" len="med"/>
              <a:tailEnd type="none" w="med" len="med"/>
            </a:ln>
          </p:spPr>
          <p:txBody>
            <a:bodyPr/>
            <a:lstStyle/>
            <a:p>
              <a:endParaRPr lang="en-US"/>
            </a:p>
          </p:txBody>
        </p:sp>
        <p:sp>
          <p:nvSpPr>
            <p:cNvPr id="28825" name="Freeform 5"/>
            <p:cNvSpPr>
              <a:spLocks/>
            </p:cNvSpPr>
            <p:nvPr/>
          </p:nvSpPr>
          <p:spPr bwMode="auto">
            <a:xfrm>
              <a:off x="1357" y="1039"/>
              <a:ext cx="2316" cy="641"/>
            </a:xfrm>
            <a:custGeom>
              <a:avLst/>
              <a:gdLst>
                <a:gd name="T0" fmla="*/ 418 w 2316"/>
                <a:gd name="T1" fmla="*/ 505 h 641"/>
                <a:gd name="T2" fmla="*/ 237 w 2316"/>
                <a:gd name="T3" fmla="*/ 118 h 641"/>
                <a:gd name="T4" fmla="*/ 330 w 2316"/>
                <a:gd name="T5" fmla="*/ 152 h 641"/>
                <a:gd name="T6" fmla="*/ 464 w 2316"/>
                <a:gd name="T7" fmla="*/ 106 h 641"/>
                <a:gd name="T8" fmla="*/ 597 w 2316"/>
                <a:gd name="T9" fmla="*/ 66 h 641"/>
                <a:gd name="T10" fmla="*/ 749 w 2316"/>
                <a:gd name="T11" fmla="*/ 34 h 641"/>
                <a:gd name="T12" fmla="*/ 883 w 2316"/>
                <a:gd name="T13" fmla="*/ 15 h 641"/>
                <a:gd name="T14" fmla="*/ 1011 w 2316"/>
                <a:gd name="T15" fmla="*/ 6 h 641"/>
                <a:gd name="T16" fmla="*/ 1139 w 2316"/>
                <a:gd name="T17" fmla="*/ 6 h 641"/>
                <a:gd name="T18" fmla="*/ 1282 w 2316"/>
                <a:gd name="T19" fmla="*/ 20 h 641"/>
                <a:gd name="T20" fmla="*/ 1459 w 2316"/>
                <a:gd name="T21" fmla="*/ 59 h 641"/>
                <a:gd name="T22" fmla="*/ 1609 w 2316"/>
                <a:gd name="T23" fmla="*/ 100 h 641"/>
                <a:gd name="T24" fmla="*/ 1728 w 2316"/>
                <a:gd name="T25" fmla="*/ 145 h 641"/>
                <a:gd name="T26" fmla="*/ 1852 w 2316"/>
                <a:gd name="T27" fmla="*/ 208 h 641"/>
                <a:gd name="T28" fmla="*/ 1988 w 2316"/>
                <a:gd name="T29" fmla="*/ 301 h 641"/>
                <a:gd name="T30" fmla="*/ 2103 w 2316"/>
                <a:gd name="T31" fmla="*/ 393 h 641"/>
                <a:gd name="T32" fmla="*/ 2176 w 2316"/>
                <a:gd name="T33" fmla="*/ 466 h 641"/>
                <a:gd name="T34" fmla="*/ 2315 w 2316"/>
                <a:gd name="T35" fmla="*/ 640 h 641"/>
                <a:gd name="T36" fmla="*/ 2132 w 2316"/>
                <a:gd name="T37" fmla="*/ 475 h 641"/>
                <a:gd name="T38" fmla="*/ 2019 w 2316"/>
                <a:gd name="T39" fmla="*/ 393 h 641"/>
                <a:gd name="T40" fmla="*/ 1901 w 2316"/>
                <a:gd name="T41" fmla="*/ 335 h 641"/>
                <a:gd name="T42" fmla="*/ 1784 w 2316"/>
                <a:gd name="T43" fmla="*/ 286 h 641"/>
                <a:gd name="T44" fmla="*/ 1659 w 2316"/>
                <a:gd name="T45" fmla="*/ 253 h 641"/>
                <a:gd name="T46" fmla="*/ 1544 w 2316"/>
                <a:gd name="T47" fmla="*/ 232 h 641"/>
                <a:gd name="T48" fmla="*/ 1406 w 2316"/>
                <a:gd name="T49" fmla="*/ 219 h 641"/>
                <a:gd name="T50" fmla="*/ 1282 w 2316"/>
                <a:gd name="T51" fmla="*/ 219 h 641"/>
                <a:gd name="T52" fmla="*/ 1114 w 2316"/>
                <a:gd name="T53" fmla="*/ 229 h 641"/>
                <a:gd name="T54" fmla="*/ 967 w 2316"/>
                <a:gd name="T55" fmla="*/ 248 h 641"/>
                <a:gd name="T56" fmla="*/ 824 w 2316"/>
                <a:gd name="T57" fmla="*/ 278 h 641"/>
                <a:gd name="T58" fmla="*/ 680 w 2316"/>
                <a:gd name="T59" fmla="*/ 316 h 641"/>
                <a:gd name="T60" fmla="*/ 538 w 2316"/>
                <a:gd name="T61" fmla="*/ 364 h 641"/>
                <a:gd name="T62" fmla="*/ 390 w 2316"/>
                <a:gd name="T63" fmla="*/ 438 h 6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6"/>
                <a:gd name="T97" fmla="*/ 0 h 641"/>
                <a:gd name="T98" fmla="*/ 2316 w 2316"/>
                <a:gd name="T99" fmla="*/ 641 h 6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6" h="641">
                  <a:moveTo>
                    <a:pt x="390" y="438"/>
                  </a:moveTo>
                  <a:lnTo>
                    <a:pt x="418" y="505"/>
                  </a:lnTo>
                  <a:lnTo>
                    <a:pt x="0" y="466"/>
                  </a:lnTo>
                  <a:lnTo>
                    <a:pt x="237" y="118"/>
                  </a:lnTo>
                  <a:lnTo>
                    <a:pt x="266" y="185"/>
                  </a:lnTo>
                  <a:lnTo>
                    <a:pt x="330" y="152"/>
                  </a:lnTo>
                  <a:lnTo>
                    <a:pt x="410" y="122"/>
                  </a:lnTo>
                  <a:lnTo>
                    <a:pt x="464" y="106"/>
                  </a:lnTo>
                  <a:lnTo>
                    <a:pt x="524" y="85"/>
                  </a:lnTo>
                  <a:lnTo>
                    <a:pt x="597" y="66"/>
                  </a:lnTo>
                  <a:lnTo>
                    <a:pt x="671" y="49"/>
                  </a:lnTo>
                  <a:lnTo>
                    <a:pt x="749" y="34"/>
                  </a:lnTo>
                  <a:lnTo>
                    <a:pt x="809" y="25"/>
                  </a:lnTo>
                  <a:lnTo>
                    <a:pt x="883" y="15"/>
                  </a:lnTo>
                  <a:lnTo>
                    <a:pt x="956" y="6"/>
                  </a:lnTo>
                  <a:lnTo>
                    <a:pt x="1011" y="6"/>
                  </a:lnTo>
                  <a:lnTo>
                    <a:pt x="1079" y="0"/>
                  </a:lnTo>
                  <a:lnTo>
                    <a:pt x="1139" y="6"/>
                  </a:lnTo>
                  <a:lnTo>
                    <a:pt x="1212" y="11"/>
                  </a:lnTo>
                  <a:lnTo>
                    <a:pt x="1282" y="20"/>
                  </a:lnTo>
                  <a:lnTo>
                    <a:pt x="1371" y="40"/>
                  </a:lnTo>
                  <a:lnTo>
                    <a:pt x="1459" y="59"/>
                  </a:lnTo>
                  <a:lnTo>
                    <a:pt x="1538" y="78"/>
                  </a:lnTo>
                  <a:lnTo>
                    <a:pt x="1609" y="100"/>
                  </a:lnTo>
                  <a:lnTo>
                    <a:pt x="1673" y="122"/>
                  </a:lnTo>
                  <a:lnTo>
                    <a:pt x="1728" y="145"/>
                  </a:lnTo>
                  <a:lnTo>
                    <a:pt x="1797" y="178"/>
                  </a:lnTo>
                  <a:lnTo>
                    <a:pt x="1852" y="208"/>
                  </a:lnTo>
                  <a:lnTo>
                    <a:pt x="1919" y="253"/>
                  </a:lnTo>
                  <a:lnTo>
                    <a:pt x="1988" y="301"/>
                  </a:lnTo>
                  <a:lnTo>
                    <a:pt x="2039" y="341"/>
                  </a:lnTo>
                  <a:lnTo>
                    <a:pt x="2103" y="393"/>
                  </a:lnTo>
                  <a:lnTo>
                    <a:pt x="2148" y="432"/>
                  </a:lnTo>
                  <a:lnTo>
                    <a:pt x="2176" y="466"/>
                  </a:lnTo>
                  <a:lnTo>
                    <a:pt x="2231" y="525"/>
                  </a:lnTo>
                  <a:lnTo>
                    <a:pt x="2315" y="640"/>
                  </a:lnTo>
                  <a:lnTo>
                    <a:pt x="2191" y="525"/>
                  </a:lnTo>
                  <a:lnTo>
                    <a:pt x="2132" y="475"/>
                  </a:lnTo>
                  <a:lnTo>
                    <a:pt x="2078" y="432"/>
                  </a:lnTo>
                  <a:lnTo>
                    <a:pt x="2019" y="393"/>
                  </a:lnTo>
                  <a:lnTo>
                    <a:pt x="1960" y="364"/>
                  </a:lnTo>
                  <a:lnTo>
                    <a:pt x="1901" y="335"/>
                  </a:lnTo>
                  <a:lnTo>
                    <a:pt x="1837" y="306"/>
                  </a:lnTo>
                  <a:lnTo>
                    <a:pt x="1784" y="286"/>
                  </a:lnTo>
                  <a:lnTo>
                    <a:pt x="1724" y="267"/>
                  </a:lnTo>
                  <a:lnTo>
                    <a:pt x="1659" y="253"/>
                  </a:lnTo>
                  <a:lnTo>
                    <a:pt x="1596" y="241"/>
                  </a:lnTo>
                  <a:lnTo>
                    <a:pt x="1544" y="232"/>
                  </a:lnTo>
                  <a:lnTo>
                    <a:pt x="1476" y="227"/>
                  </a:lnTo>
                  <a:lnTo>
                    <a:pt x="1406" y="219"/>
                  </a:lnTo>
                  <a:lnTo>
                    <a:pt x="1346" y="219"/>
                  </a:lnTo>
                  <a:lnTo>
                    <a:pt x="1282" y="219"/>
                  </a:lnTo>
                  <a:lnTo>
                    <a:pt x="1199" y="219"/>
                  </a:lnTo>
                  <a:lnTo>
                    <a:pt x="1114" y="229"/>
                  </a:lnTo>
                  <a:lnTo>
                    <a:pt x="1036" y="238"/>
                  </a:lnTo>
                  <a:lnTo>
                    <a:pt x="967" y="248"/>
                  </a:lnTo>
                  <a:lnTo>
                    <a:pt x="888" y="263"/>
                  </a:lnTo>
                  <a:lnTo>
                    <a:pt x="824" y="278"/>
                  </a:lnTo>
                  <a:lnTo>
                    <a:pt x="756" y="297"/>
                  </a:lnTo>
                  <a:lnTo>
                    <a:pt x="680" y="316"/>
                  </a:lnTo>
                  <a:lnTo>
                    <a:pt x="616" y="335"/>
                  </a:lnTo>
                  <a:lnTo>
                    <a:pt x="538" y="364"/>
                  </a:lnTo>
                  <a:lnTo>
                    <a:pt x="478" y="389"/>
                  </a:lnTo>
                  <a:lnTo>
                    <a:pt x="390" y="438"/>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28826" name="Freeform 6"/>
            <p:cNvSpPr>
              <a:spLocks/>
            </p:cNvSpPr>
            <p:nvPr/>
          </p:nvSpPr>
          <p:spPr bwMode="auto">
            <a:xfrm>
              <a:off x="3638" y="803"/>
              <a:ext cx="651" cy="2283"/>
            </a:xfrm>
            <a:custGeom>
              <a:avLst/>
              <a:gdLst>
                <a:gd name="T0" fmla="*/ 138 w 651"/>
                <a:gd name="T1" fmla="*/ 413 h 2283"/>
                <a:gd name="T2" fmla="*/ 533 w 651"/>
                <a:gd name="T3" fmla="*/ 232 h 2283"/>
                <a:gd name="T4" fmla="*/ 498 w 651"/>
                <a:gd name="T5" fmla="*/ 325 h 2283"/>
                <a:gd name="T6" fmla="*/ 543 w 651"/>
                <a:gd name="T7" fmla="*/ 456 h 2283"/>
                <a:gd name="T8" fmla="*/ 583 w 651"/>
                <a:gd name="T9" fmla="*/ 588 h 2283"/>
                <a:gd name="T10" fmla="*/ 616 w 651"/>
                <a:gd name="T11" fmla="*/ 739 h 2283"/>
                <a:gd name="T12" fmla="*/ 636 w 651"/>
                <a:gd name="T13" fmla="*/ 869 h 2283"/>
                <a:gd name="T14" fmla="*/ 646 w 651"/>
                <a:gd name="T15" fmla="*/ 995 h 2283"/>
                <a:gd name="T16" fmla="*/ 646 w 651"/>
                <a:gd name="T17" fmla="*/ 1122 h 2283"/>
                <a:gd name="T18" fmla="*/ 630 w 651"/>
                <a:gd name="T19" fmla="*/ 1263 h 2283"/>
                <a:gd name="T20" fmla="*/ 592 w 651"/>
                <a:gd name="T21" fmla="*/ 1439 h 2283"/>
                <a:gd name="T22" fmla="*/ 549 w 651"/>
                <a:gd name="T23" fmla="*/ 1585 h 2283"/>
                <a:gd name="T24" fmla="*/ 502 w 651"/>
                <a:gd name="T25" fmla="*/ 1704 h 2283"/>
                <a:gd name="T26" fmla="*/ 438 w 651"/>
                <a:gd name="T27" fmla="*/ 1824 h 2283"/>
                <a:gd name="T28" fmla="*/ 346 w 651"/>
                <a:gd name="T29" fmla="*/ 1959 h 2283"/>
                <a:gd name="T30" fmla="*/ 251 w 651"/>
                <a:gd name="T31" fmla="*/ 2072 h 2283"/>
                <a:gd name="T32" fmla="*/ 177 w 651"/>
                <a:gd name="T33" fmla="*/ 2145 h 2283"/>
                <a:gd name="T34" fmla="*/ 0 w 651"/>
                <a:gd name="T35" fmla="*/ 2282 h 2283"/>
                <a:gd name="T36" fmla="*/ 167 w 651"/>
                <a:gd name="T37" fmla="*/ 2102 h 2283"/>
                <a:gd name="T38" fmla="*/ 251 w 651"/>
                <a:gd name="T39" fmla="*/ 1990 h 2283"/>
                <a:gd name="T40" fmla="*/ 311 w 651"/>
                <a:gd name="T41" fmla="*/ 1873 h 2283"/>
                <a:gd name="T42" fmla="*/ 359 w 651"/>
                <a:gd name="T43" fmla="*/ 1756 h 2283"/>
                <a:gd name="T44" fmla="*/ 395 w 651"/>
                <a:gd name="T45" fmla="*/ 1633 h 2283"/>
                <a:gd name="T46" fmla="*/ 415 w 651"/>
                <a:gd name="T47" fmla="*/ 1522 h 2283"/>
                <a:gd name="T48" fmla="*/ 429 w 651"/>
                <a:gd name="T49" fmla="*/ 1386 h 2283"/>
                <a:gd name="T50" fmla="*/ 429 w 651"/>
                <a:gd name="T51" fmla="*/ 1263 h 2283"/>
                <a:gd name="T52" fmla="*/ 418 w 651"/>
                <a:gd name="T53" fmla="*/ 1097 h 2283"/>
                <a:gd name="T54" fmla="*/ 399 w 651"/>
                <a:gd name="T55" fmla="*/ 952 h 2283"/>
                <a:gd name="T56" fmla="*/ 370 w 651"/>
                <a:gd name="T57" fmla="*/ 810 h 2283"/>
                <a:gd name="T58" fmla="*/ 330 w 651"/>
                <a:gd name="T59" fmla="*/ 670 h 2283"/>
                <a:gd name="T60" fmla="*/ 282 w 651"/>
                <a:gd name="T61" fmla="*/ 530 h 2283"/>
                <a:gd name="T62" fmla="*/ 207 w 651"/>
                <a:gd name="T63" fmla="*/ 383 h 2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1"/>
                <a:gd name="T97" fmla="*/ 0 h 2283"/>
                <a:gd name="T98" fmla="*/ 651 w 651"/>
                <a:gd name="T99" fmla="*/ 2283 h 2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1" h="2283">
                  <a:moveTo>
                    <a:pt x="207" y="383"/>
                  </a:moveTo>
                  <a:lnTo>
                    <a:pt x="138" y="413"/>
                  </a:lnTo>
                  <a:lnTo>
                    <a:pt x="177" y="0"/>
                  </a:lnTo>
                  <a:lnTo>
                    <a:pt x="533" y="232"/>
                  </a:lnTo>
                  <a:lnTo>
                    <a:pt x="463" y="262"/>
                  </a:lnTo>
                  <a:lnTo>
                    <a:pt x="498" y="325"/>
                  </a:lnTo>
                  <a:lnTo>
                    <a:pt x="528" y="402"/>
                  </a:lnTo>
                  <a:lnTo>
                    <a:pt x="543" y="456"/>
                  </a:lnTo>
                  <a:lnTo>
                    <a:pt x="563" y="516"/>
                  </a:lnTo>
                  <a:lnTo>
                    <a:pt x="583" y="588"/>
                  </a:lnTo>
                  <a:lnTo>
                    <a:pt x="601" y="660"/>
                  </a:lnTo>
                  <a:lnTo>
                    <a:pt x="616" y="739"/>
                  </a:lnTo>
                  <a:lnTo>
                    <a:pt x="626" y="797"/>
                  </a:lnTo>
                  <a:lnTo>
                    <a:pt x="636" y="869"/>
                  </a:lnTo>
                  <a:lnTo>
                    <a:pt x="646" y="943"/>
                  </a:lnTo>
                  <a:lnTo>
                    <a:pt x="646" y="995"/>
                  </a:lnTo>
                  <a:lnTo>
                    <a:pt x="650" y="1063"/>
                  </a:lnTo>
                  <a:lnTo>
                    <a:pt x="646" y="1122"/>
                  </a:lnTo>
                  <a:lnTo>
                    <a:pt x="640" y="1195"/>
                  </a:lnTo>
                  <a:lnTo>
                    <a:pt x="630" y="1263"/>
                  </a:lnTo>
                  <a:lnTo>
                    <a:pt x="612" y="1350"/>
                  </a:lnTo>
                  <a:lnTo>
                    <a:pt x="592" y="1439"/>
                  </a:lnTo>
                  <a:lnTo>
                    <a:pt x="572" y="1515"/>
                  </a:lnTo>
                  <a:lnTo>
                    <a:pt x="549" y="1585"/>
                  </a:lnTo>
                  <a:lnTo>
                    <a:pt x="528" y="1648"/>
                  </a:lnTo>
                  <a:lnTo>
                    <a:pt x="502" y="1704"/>
                  </a:lnTo>
                  <a:lnTo>
                    <a:pt x="470" y="1771"/>
                  </a:lnTo>
                  <a:lnTo>
                    <a:pt x="438" y="1824"/>
                  </a:lnTo>
                  <a:lnTo>
                    <a:pt x="395" y="1891"/>
                  </a:lnTo>
                  <a:lnTo>
                    <a:pt x="346" y="1959"/>
                  </a:lnTo>
                  <a:lnTo>
                    <a:pt x="305" y="2009"/>
                  </a:lnTo>
                  <a:lnTo>
                    <a:pt x="251" y="2072"/>
                  </a:lnTo>
                  <a:lnTo>
                    <a:pt x="212" y="2117"/>
                  </a:lnTo>
                  <a:lnTo>
                    <a:pt x="177" y="2145"/>
                  </a:lnTo>
                  <a:lnTo>
                    <a:pt x="118" y="2200"/>
                  </a:lnTo>
                  <a:lnTo>
                    <a:pt x="0" y="2282"/>
                  </a:lnTo>
                  <a:lnTo>
                    <a:pt x="118" y="2160"/>
                  </a:lnTo>
                  <a:lnTo>
                    <a:pt x="167" y="2102"/>
                  </a:lnTo>
                  <a:lnTo>
                    <a:pt x="212" y="2048"/>
                  </a:lnTo>
                  <a:lnTo>
                    <a:pt x="251" y="1990"/>
                  </a:lnTo>
                  <a:lnTo>
                    <a:pt x="282" y="1932"/>
                  </a:lnTo>
                  <a:lnTo>
                    <a:pt x="311" y="1873"/>
                  </a:lnTo>
                  <a:lnTo>
                    <a:pt x="340" y="1810"/>
                  </a:lnTo>
                  <a:lnTo>
                    <a:pt x="359" y="1756"/>
                  </a:lnTo>
                  <a:lnTo>
                    <a:pt x="379" y="1698"/>
                  </a:lnTo>
                  <a:lnTo>
                    <a:pt x="395" y="1633"/>
                  </a:lnTo>
                  <a:lnTo>
                    <a:pt x="407" y="1572"/>
                  </a:lnTo>
                  <a:lnTo>
                    <a:pt x="415" y="1522"/>
                  </a:lnTo>
                  <a:lnTo>
                    <a:pt x="421" y="1454"/>
                  </a:lnTo>
                  <a:lnTo>
                    <a:pt x="429" y="1386"/>
                  </a:lnTo>
                  <a:lnTo>
                    <a:pt x="429" y="1326"/>
                  </a:lnTo>
                  <a:lnTo>
                    <a:pt x="429" y="1263"/>
                  </a:lnTo>
                  <a:lnTo>
                    <a:pt x="429" y="1181"/>
                  </a:lnTo>
                  <a:lnTo>
                    <a:pt x="418" y="1097"/>
                  </a:lnTo>
                  <a:lnTo>
                    <a:pt x="409" y="1020"/>
                  </a:lnTo>
                  <a:lnTo>
                    <a:pt x="399" y="952"/>
                  </a:lnTo>
                  <a:lnTo>
                    <a:pt x="385" y="873"/>
                  </a:lnTo>
                  <a:lnTo>
                    <a:pt x="370" y="810"/>
                  </a:lnTo>
                  <a:lnTo>
                    <a:pt x="350" y="745"/>
                  </a:lnTo>
                  <a:lnTo>
                    <a:pt x="330" y="670"/>
                  </a:lnTo>
                  <a:lnTo>
                    <a:pt x="311" y="607"/>
                  </a:lnTo>
                  <a:lnTo>
                    <a:pt x="282" y="530"/>
                  </a:lnTo>
                  <a:lnTo>
                    <a:pt x="257" y="471"/>
                  </a:lnTo>
                  <a:lnTo>
                    <a:pt x="207" y="38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28827" name="Freeform 7"/>
            <p:cNvSpPr>
              <a:spLocks/>
            </p:cNvSpPr>
            <p:nvPr/>
          </p:nvSpPr>
          <p:spPr bwMode="auto">
            <a:xfrm>
              <a:off x="3107" y="1661"/>
              <a:ext cx="1697" cy="1676"/>
            </a:xfrm>
            <a:custGeom>
              <a:avLst/>
              <a:gdLst>
                <a:gd name="T0" fmla="*/ 1345 w 1697"/>
                <a:gd name="T1" fmla="*/ 321 h 1676"/>
                <a:gd name="T2" fmla="*/ 1272 w 1697"/>
                <a:gd name="T3" fmla="*/ 306 h 1676"/>
                <a:gd name="T4" fmla="*/ 1568 w 1697"/>
                <a:gd name="T5" fmla="*/ 0 h 1676"/>
                <a:gd name="T6" fmla="*/ 1696 w 1697"/>
                <a:gd name="T7" fmla="*/ 399 h 1676"/>
                <a:gd name="T8" fmla="*/ 1617 w 1697"/>
                <a:gd name="T9" fmla="*/ 379 h 1676"/>
                <a:gd name="T10" fmla="*/ 1604 w 1697"/>
                <a:gd name="T11" fmla="*/ 436 h 1676"/>
                <a:gd name="T12" fmla="*/ 1587 w 1697"/>
                <a:gd name="T13" fmla="*/ 518 h 1676"/>
                <a:gd name="T14" fmla="*/ 1562 w 1697"/>
                <a:gd name="T15" fmla="*/ 592 h 1676"/>
                <a:gd name="T16" fmla="*/ 1534 w 1697"/>
                <a:gd name="T17" fmla="*/ 666 h 1676"/>
                <a:gd name="T18" fmla="*/ 1500 w 1697"/>
                <a:gd name="T19" fmla="*/ 742 h 1676"/>
                <a:gd name="T20" fmla="*/ 1464 w 1697"/>
                <a:gd name="T21" fmla="*/ 811 h 1676"/>
                <a:gd name="T22" fmla="*/ 1424 w 1697"/>
                <a:gd name="T23" fmla="*/ 883 h 1676"/>
                <a:gd name="T24" fmla="*/ 1385 w 1697"/>
                <a:gd name="T25" fmla="*/ 945 h 1676"/>
                <a:gd name="T26" fmla="*/ 1350 w 1697"/>
                <a:gd name="T27" fmla="*/ 1003 h 1676"/>
                <a:gd name="T28" fmla="*/ 1306 w 1697"/>
                <a:gd name="T29" fmla="*/ 1063 h 1676"/>
                <a:gd name="T30" fmla="*/ 1269 w 1697"/>
                <a:gd name="T31" fmla="*/ 1111 h 1676"/>
                <a:gd name="T32" fmla="*/ 1222 w 1697"/>
                <a:gd name="T33" fmla="*/ 1163 h 1676"/>
                <a:gd name="T34" fmla="*/ 1177 w 1697"/>
                <a:gd name="T35" fmla="*/ 1208 h 1676"/>
                <a:gd name="T36" fmla="*/ 1134 w 1697"/>
                <a:gd name="T37" fmla="*/ 1256 h 1676"/>
                <a:gd name="T38" fmla="*/ 1083 w 1697"/>
                <a:gd name="T39" fmla="*/ 1303 h 1676"/>
                <a:gd name="T40" fmla="*/ 1028 w 1697"/>
                <a:gd name="T41" fmla="*/ 1346 h 1676"/>
                <a:gd name="T42" fmla="*/ 976 w 1697"/>
                <a:gd name="T43" fmla="*/ 1386 h 1676"/>
                <a:gd name="T44" fmla="*/ 925 w 1697"/>
                <a:gd name="T45" fmla="*/ 1424 h 1676"/>
                <a:gd name="T46" fmla="*/ 865 w 1697"/>
                <a:gd name="T47" fmla="*/ 1464 h 1676"/>
                <a:gd name="T48" fmla="*/ 783 w 1697"/>
                <a:gd name="T49" fmla="*/ 1509 h 1676"/>
                <a:gd name="T50" fmla="*/ 714 w 1697"/>
                <a:gd name="T51" fmla="*/ 1547 h 1676"/>
                <a:gd name="T52" fmla="*/ 650 w 1697"/>
                <a:gd name="T53" fmla="*/ 1575 h 1676"/>
                <a:gd name="T54" fmla="*/ 593 w 1697"/>
                <a:gd name="T55" fmla="*/ 1595 h 1676"/>
                <a:gd name="T56" fmla="*/ 543 w 1697"/>
                <a:gd name="T57" fmla="*/ 1613 h 1676"/>
                <a:gd name="T58" fmla="*/ 489 w 1697"/>
                <a:gd name="T59" fmla="*/ 1628 h 1676"/>
                <a:gd name="T60" fmla="*/ 438 w 1697"/>
                <a:gd name="T61" fmla="*/ 1642 h 1676"/>
                <a:gd name="T62" fmla="*/ 384 w 1697"/>
                <a:gd name="T63" fmla="*/ 1651 h 1676"/>
                <a:gd name="T64" fmla="*/ 335 w 1697"/>
                <a:gd name="T65" fmla="*/ 1660 h 1676"/>
                <a:gd name="T66" fmla="*/ 251 w 1697"/>
                <a:gd name="T67" fmla="*/ 1670 h 1676"/>
                <a:gd name="T68" fmla="*/ 152 w 1697"/>
                <a:gd name="T69" fmla="*/ 1675 h 1676"/>
                <a:gd name="T70" fmla="*/ 0 w 1697"/>
                <a:gd name="T71" fmla="*/ 1675 h 1676"/>
                <a:gd name="T72" fmla="*/ 227 w 1697"/>
                <a:gd name="T73" fmla="*/ 1645 h 1676"/>
                <a:gd name="T74" fmla="*/ 292 w 1697"/>
                <a:gd name="T75" fmla="*/ 1629 h 1676"/>
                <a:gd name="T76" fmla="*/ 345 w 1697"/>
                <a:gd name="T77" fmla="*/ 1612 h 1676"/>
                <a:gd name="T78" fmla="*/ 401 w 1697"/>
                <a:gd name="T79" fmla="*/ 1591 h 1676"/>
                <a:gd name="T80" fmla="*/ 453 w 1697"/>
                <a:gd name="T81" fmla="*/ 1568 h 1676"/>
                <a:gd name="T82" fmla="*/ 558 w 1697"/>
                <a:gd name="T83" fmla="*/ 1515 h 1676"/>
                <a:gd name="T84" fmla="*/ 646 w 1697"/>
                <a:gd name="T85" fmla="*/ 1456 h 1676"/>
                <a:gd name="T86" fmla="*/ 729 w 1697"/>
                <a:gd name="T87" fmla="*/ 1393 h 1676"/>
                <a:gd name="T88" fmla="*/ 803 w 1697"/>
                <a:gd name="T89" fmla="*/ 1320 h 1676"/>
                <a:gd name="T90" fmla="*/ 866 w 1697"/>
                <a:gd name="T91" fmla="*/ 1252 h 1676"/>
                <a:gd name="T92" fmla="*/ 951 w 1697"/>
                <a:gd name="T93" fmla="*/ 1160 h 1676"/>
                <a:gd name="T94" fmla="*/ 1021 w 1697"/>
                <a:gd name="T95" fmla="*/ 1073 h 1676"/>
                <a:gd name="T96" fmla="*/ 1080 w 1697"/>
                <a:gd name="T97" fmla="*/ 980 h 1676"/>
                <a:gd name="T98" fmla="*/ 1128 w 1697"/>
                <a:gd name="T99" fmla="*/ 898 h 1676"/>
                <a:gd name="T100" fmla="*/ 1177 w 1697"/>
                <a:gd name="T101" fmla="*/ 801 h 1676"/>
                <a:gd name="T102" fmla="*/ 1222 w 1697"/>
                <a:gd name="T103" fmla="*/ 704 h 1676"/>
                <a:gd name="T104" fmla="*/ 1257 w 1697"/>
                <a:gd name="T105" fmla="*/ 626 h 1676"/>
                <a:gd name="T106" fmla="*/ 1292 w 1697"/>
                <a:gd name="T107" fmla="*/ 529 h 1676"/>
                <a:gd name="T108" fmla="*/ 1325 w 1697"/>
                <a:gd name="T109" fmla="*/ 422 h 1676"/>
                <a:gd name="T110" fmla="*/ 1345 w 1697"/>
                <a:gd name="T111" fmla="*/ 321 h 16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7"/>
                <a:gd name="T169" fmla="*/ 0 h 1676"/>
                <a:gd name="T170" fmla="*/ 1697 w 1697"/>
                <a:gd name="T171" fmla="*/ 1676 h 16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7" h="1676">
                  <a:moveTo>
                    <a:pt x="1345" y="321"/>
                  </a:moveTo>
                  <a:lnTo>
                    <a:pt x="1272" y="306"/>
                  </a:lnTo>
                  <a:lnTo>
                    <a:pt x="1568" y="0"/>
                  </a:lnTo>
                  <a:lnTo>
                    <a:pt x="1696" y="399"/>
                  </a:lnTo>
                  <a:lnTo>
                    <a:pt x="1617" y="379"/>
                  </a:lnTo>
                  <a:lnTo>
                    <a:pt x="1604" y="436"/>
                  </a:lnTo>
                  <a:lnTo>
                    <a:pt x="1587" y="518"/>
                  </a:lnTo>
                  <a:lnTo>
                    <a:pt x="1562" y="592"/>
                  </a:lnTo>
                  <a:lnTo>
                    <a:pt x="1534" y="666"/>
                  </a:lnTo>
                  <a:lnTo>
                    <a:pt x="1500" y="742"/>
                  </a:lnTo>
                  <a:lnTo>
                    <a:pt x="1464" y="811"/>
                  </a:lnTo>
                  <a:lnTo>
                    <a:pt x="1424" y="883"/>
                  </a:lnTo>
                  <a:lnTo>
                    <a:pt x="1385" y="945"/>
                  </a:lnTo>
                  <a:lnTo>
                    <a:pt x="1350" y="1003"/>
                  </a:lnTo>
                  <a:lnTo>
                    <a:pt x="1306" y="1063"/>
                  </a:lnTo>
                  <a:lnTo>
                    <a:pt x="1269" y="1111"/>
                  </a:lnTo>
                  <a:lnTo>
                    <a:pt x="1222" y="1163"/>
                  </a:lnTo>
                  <a:lnTo>
                    <a:pt x="1177" y="1208"/>
                  </a:lnTo>
                  <a:lnTo>
                    <a:pt x="1134" y="1256"/>
                  </a:lnTo>
                  <a:lnTo>
                    <a:pt x="1083" y="1303"/>
                  </a:lnTo>
                  <a:lnTo>
                    <a:pt x="1028" y="1346"/>
                  </a:lnTo>
                  <a:lnTo>
                    <a:pt x="976" y="1386"/>
                  </a:lnTo>
                  <a:lnTo>
                    <a:pt x="925" y="1424"/>
                  </a:lnTo>
                  <a:lnTo>
                    <a:pt x="865" y="1464"/>
                  </a:lnTo>
                  <a:lnTo>
                    <a:pt x="783" y="1509"/>
                  </a:lnTo>
                  <a:lnTo>
                    <a:pt x="714" y="1547"/>
                  </a:lnTo>
                  <a:lnTo>
                    <a:pt x="650" y="1575"/>
                  </a:lnTo>
                  <a:lnTo>
                    <a:pt x="593" y="1595"/>
                  </a:lnTo>
                  <a:lnTo>
                    <a:pt x="543" y="1613"/>
                  </a:lnTo>
                  <a:lnTo>
                    <a:pt x="489" y="1628"/>
                  </a:lnTo>
                  <a:lnTo>
                    <a:pt x="438" y="1642"/>
                  </a:lnTo>
                  <a:lnTo>
                    <a:pt x="384" y="1651"/>
                  </a:lnTo>
                  <a:lnTo>
                    <a:pt x="335" y="1660"/>
                  </a:lnTo>
                  <a:lnTo>
                    <a:pt x="251" y="1670"/>
                  </a:lnTo>
                  <a:lnTo>
                    <a:pt x="152" y="1675"/>
                  </a:lnTo>
                  <a:lnTo>
                    <a:pt x="0" y="1675"/>
                  </a:lnTo>
                  <a:lnTo>
                    <a:pt x="227" y="1645"/>
                  </a:lnTo>
                  <a:lnTo>
                    <a:pt x="292" y="1629"/>
                  </a:lnTo>
                  <a:lnTo>
                    <a:pt x="345" y="1612"/>
                  </a:lnTo>
                  <a:lnTo>
                    <a:pt x="401" y="1591"/>
                  </a:lnTo>
                  <a:lnTo>
                    <a:pt x="453" y="1568"/>
                  </a:lnTo>
                  <a:lnTo>
                    <a:pt x="558" y="1515"/>
                  </a:lnTo>
                  <a:lnTo>
                    <a:pt x="646" y="1456"/>
                  </a:lnTo>
                  <a:lnTo>
                    <a:pt x="729" y="1393"/>
                  </a:lnTo>
                  <a:lnTo>
                    <a:pt x="803" y="1320"/>
                  </a:lnTo>
                  <a:lnTo>
                    <a:pt x="866" y="1252"/>
                  </a:lnTo>
                  <a:lnTo>
                    <a:pt x="951" y="1160"/>
                  </a:lnTo>
                  <a:lnTo>
                    <a:pt x="1021" y="1073"/>
                  </a:lnTo>
                  <a:lnTo>
                    <a:pt x="1080" y="980"/>
                  </a:lnTo>
                  <a:lnTo>
                    <a:pt x="1128" y="898"/>
                  </a:lnTo>
                  <a:lnTo>
                    <a:pt x="1177" y="801"/>
                  </a:lnTo>
                  <a:lnTo>
                    <a:pt x="1222" y="704"/>
                  </a:lnTo>
                  <a:lnTo>
                    <a:pt x="1257" y="626"/>
                  </a:lnTo>
                  <a:lnTo>
                    <a:pt x="1292" y="529"/>
                  </a:lnTo>
                  <a:lnTo>
                    <a:pt x="1325" y="422"/>
                  </a:lnTo>
                  <a:lnTo>
                    <a:pt x="1345" y="321"/>
                  </a:lnTo>
                </a:path>
              </a:pathLst>
            </a:custGeom>
            <a:solidFill>
              <a:srgbClr val="FFA27C"/>
            </a:solidFill>
            <a:ln w="12700" cap="rnd" cmpd="sng">
              <a:solidFill>
                <a:srgbClr val="000000"/>
              </a:solidFill>
              <a:prstDash val="solid"/>
              <a:round/>
              <a:headEnd type="none" w="med" len="med"/>
              <a:tailEnd type="none" w="med" len="med"/>
            </a:ln>
          </p:spPr>
          <p:txBody>
            <a:bodyPr/>
            <a:lstStyle/>
            <a:p>
              <a:endParaRPr lang="en-US"/>
            </a:p>
          </p:txBody>
        </p:sp>
        <p:sp>
          <p:nvSpPr>
            <p:cNvPr id="28828" name="Freeform 8"/>
            <p:cNvSpPr>
              <a:spLocks/>
            </p:cNvSpPr>
            <p:nvPr/>
          </p:nvSpPr>
          <p:spPr bwMode="auto">
            <a:xfrm>
              <a:off x="1893" y="2467"/>
              <a:ext cx="1701" cy="1672"/>
            </a:xfrm>
            <a:custGeom>
              <a:avLst/>
              <a:gdLst>
                <a:gd name="T0" fmla="*/ 1375 w 1701"/>
                <a:gd name="T1" fmla="*/ 1325 h 1672"/>
                <a:gd name="T2" fmla="*/ 1389 w 1701"/>
                <a:gd name="T3" fmla="*/ 1253 h 1672"/>
                <a:gd name="T4" fmla="*/ 1700 w 1701"/>
                <a:gd name="T5" fmla="*/ 1545 h 1672"/>
                <a:gd name="T6" fmla="*/ 1297 w 1701"/>
                <a:gd name="T7" fmla="*/ 1671 h 1672"/>
                <a:gd name="T8" fmla="*/ 1316 w 1701"/>
                <a:gd name="T9" fmla="*/ 1593 h 1672"/>
                <a:gd name="T10" fmla="*/ 1259 w 1701"/>
                <a:gd name="T11" fmla="*/ 1579 h 1672"/>
                <a:gd name="T12" fmla="*/ 1175 w 1701"/>
                <a:gd name="T13" fmla="*/ 1564 h 1672"/>
                <a:gd name="T14" fmla="*/ 1100 w 1701"/>
                <a:gd name="T15" fmla="*/ 1538 h 1672"/>
                <a:gd name="T16" fmla="*/ 1025 w 1701"/>
                <a:gd name="T17" fmla="*/ 1512 h 1672"/>
                <a:gd name="T18" fmla="*/ 948 w 1701"/>
                <a:gd name="T19" fmla="*/ 1477 h 1672"/>
                <a:gd name="T20" fmla="*/ 877 w 1701"/>
                <a:gd name="T21" fmla="*/ 1442 h 1672"/>
                <a:gd name="T22" fmla="*/ 803 w 1701"/>
                <a:gd name="T23" fmla="*/ 1404 h 1672"/>
                <a:gd name="T24" fmla="*/ 740 w 1701"/>
                <a:gd name="T25" fmla="*/ 1364 h 1672"/>
                <a:gd name="T26" fmla="*/ 683 w 1701"/>
                <a:gd name="T27" fmla="*/ 1330 h 1672"/>
                <a:gd name="T28" fmla="*/ 622 w 1701"/>
                <a:gd name="T29" fmla="*/ 1287 h 1672"/>
                <a:gd name="T30" fmla="*/ 572 w 1701"/>
                <a:gd name="T31" fmla="*/ 1250 h 1672"/>
                <a:gd name="T32" fmla="*/ 520 w 1701"/>
                <a:gd name="T33" fmla="*/ 1204 h 1672"/>
                <a:gd name="T34" fmla="*/ 474 w 1701"/>
                <a:gd name="T35" fmla="*/ 1161 h 1672"/>
                <a:gd name="T36" fmla="*/ 425 w 1701"/>
                <a:gd name="T37" fmla="*/ 1117 h 1672"/>
                <a:gd name="T38" fmla="*/ 378 w 1701"/>
                <a:gd name="T39" fmla="*/ 1068 h 1672"/>
                <a:gd name="T40" fmla="*/ 334 w 1701"/>
                <a:gd name="T41" fmla="*/ 1013 h 1672"/>
                <a:gd name="T42" fmla="*/ 292 w 1701"/>
                <a:gd name="T43" fmla="*/ 961 h 1672"/>
                <a:gd name="T44" fmla="*/ 254 w 1701"/>
                <a:gd name="T45" fmla="*/ 911 h 1672"/>
                <a:gd name="T46" fmla="*/ 213 w 1701"/>
                <a:gd name="T47" fmla="*/ 853 h 1672"/>
                <a:gd name="T48" fmla="*/ 167 w 1701"/>
                <a:gd name="T49" fmla="*/ 772 h 1672"/>
                <a:gd name="T50" fmla="*/ 129 w 1701"/>
                <a:gd name="T51" fmla="*/ 704 h 1672"/>
                <a:gd name="T52" fmla="*/ 102 w 1701"/>
                <a:gd name="T53" fmla="*/ 641 h 1672"/>
                <a:gd name="T54" fmla="*/ 80 w 1701"/>
                <a:gd name="T55" fmla="*/ 584 h 1672"/>
                <a:gd name="T56" fmla="*/ 63 w 1701"/>
                <a:gd name="T57" fmla="*/ 535 h 1672"/>
                <a:gd name="T58" fmla="*/ 48 w 1701"/>
                <a:gd name="T59" fmla="*/ 482 h 1672"/>
                <a:gd name="T60" fmla="*/ 34 w 1701"/>
                <a:gd name="T61" fmla="*/ 432 h 1672"/>
                <a:gd name="T62" fmla="*/ 23 w 1701"/>
                <a:gd name="T63" fmla="*/ 379 h 1672"/>
                <a:gd name="T64" fmla="*/ 15 w 1701"/>
                <a:gd name="T65" fmla="*/ 331 h 1672"/>
                <a:gd name="T66" fmla="*/ 4 w 1701"/>
                <a:gd name="T67" fmla="*/ 248 h 1672"/>
                <a:gd name="T68" fmla="*/ 0 w 1701"/>
                <a:gd name="T69" fmla="*/ 151 h 1672"/>
                <a:gd name="T70" fmla="*/ 0 w 1701"/>
                <a:gd name="T71" fmla="*/ 0 h 1672"/>
                <a:gd name="T72" fmla="*/ 29 w 1701"/>
                <a:gd name="T73" fmla="*/ 223 h 1672"/>
                <a:gd name="T74" fmla="*/ 46 w 1701"/>
                <a:gd name="T75" fmla="*/ 289 h 1672"/>
                <a:gd name="T76" fmla="*/ 64 w 1701"/>
                <a:gd name="T77" fmla="*/ 340 h 1672"/>
                <a:gd name="T78" fmla="*/ 86 w 1701"/>
                <a:gd name="T79" fmla="*/ 395 h 1672"/>
                <a:gd name="T80" fmla="*/ 109 w 1701"/>
                <a:gd name="T81" fmla="*/ 446 h 1672"/>
                <a:gd name="T82" fmla="*/ 163 w 1701"/>
                <a:gd name="T83" fmla="*/ 549 h 1672"/>
                <a:gd name="T84" fmla="*/ 223 w 1701"/>
                <a:gd name="T85" fmla="*/ 637 h 1672"/>
                <a:gd name="T86" fmla="*/ 286 w 1701"/>
                <a:gd name="T87" fmla="*/ 719 h 1672"/>
                <a:gd name="T88" fmla="*/ 360 w 1701"/>
                <a:gd name="T89" fmla="*/ 792 h 1672"/>
                <a:gd name="T90" fmla="*/ 428 w 1701"/>
                <a:gd name="T91" fmla="*/ 855 h 1672"/>
                <a:gd name="T92" fmla="*/ 523 w 1701"/>
                <a:gd name="T93" fmla="*/ 937 h 1672"/>
                <a:gd name="T94" fmla="*/ 611 w 1701"/>
                <a:gd name="T95" fmla="*/ 1005 h 1672"/>
                <a:gd name="T96" fmla="*/ 705 w 1701"/>
                <a:gd name="T97" fmla="*/ 1063 h 1672"/>
                <a:gd name="T98" fmla="*/ 789 w 1701"/>
                <a:gd name="T99" fmla="*/ 1113 h 1672"/>
                <a:gd name="T100" fmla="*/ 887 w 1701"/>
                <a:gd name="T101" fmla="*/ 1161 h 1672"/>
                <a:gd name="T102" fmla="*/ 986 w 1701"/>
                <a:gd name="T103" fmla="*/ 1204 h 1672"/>
                <a:gd name="T104" fmla="*/ 1065 w 1701"/>
                <a:gd name="T105" fmla="*/ 1239 h 1672"/>
                <a:gd name="T106" fmla="*/ 1164 w 1701"/>
                <a:gd name="T107" fmla="*/ 1272 h 1672"/>
                <a:gd name="T108" fmla="*/ 1272 w 1701"/>
                <a:gd name="T109" fmla="*/ 1306 h 1672"/>
                <a:gd name="T110" fmla="*/ 1375 w 1701"/>
                <a:gd name="T111" fmla="*/ 1325 h 16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1"/>
                <a:gd name="T169" fmla="*/ 0 h 1672"/>
                <a:gd name="T170" fmla="*/ 1701 w 1701"/>
                <a:gd name="T171" fmla="*/ 1672 h 16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1" h="1672">
                  <a:moveTo>
                    <a:pt x="1375" y="1325"/>
                  </a:moveTo>
                  <a:lnTo>
                    <a:pt x="1389" y="1253"/>
                  </a:lnTo>
                  <a:lnTo>
                    <a:pt x="1700" y="1545"/>
                  </a:lnTo>
                  <a:lnTo>
                    <a:pt x="1297" y="1671"/>
                  </a:lnTo>
                  <a:lnTo>
                    <a:pt x="1316" y="1593"/>
                  </a:lnTo>
                  <a:lnTo>
                    <a:pt x="1259" y="1579"/>
                  </a:lnTo>
                  <a:lnTo>
                    <a:pt x="1175" y="1564"/>
                  </a:lnTo>
                  <a:lnTo>
                    <a:pt x="1100" y="1538"/>
                  </a:lnTo>
                  <a:lnTo>
                    <a:pt x="1025" y="1512"/>
                  </a:lnTo>
                  <a:lnTo>
                    <a:pt x="948" y="1477"/>
                  </a:lnTo>
                  <a:lnTo>
                    <a:pt x="877" y="1442"/>
                  </a:lnTo>
                  <a:lnTo>
                    <a:pt x="803" y="1404"/>
                  </a:lnTo>
                  <a:lnTo>
                    <a:pt x="740" y="1364"/>
                  </a:lnTo>
                  <a:lnTo>
                    <a:pt x="683" y="1330"/>
                  </a:lnTo>
                  <a:lnTo>
                    <a:pt x="622" y="1287"/>
                  </a:lnTo>
                  <a:lnTo>
                    <a:pt x="572" y="1250"/>
                  </a:lnTo>
                  <a:lnTo>
                    <a:pt x="520" y="1204"/>
                  </a:lnTo>
                  <a:lnTo>
                    <a:pt x="474" y="1161"/>
                  </a:lnTo>
                  <a:lnTo>
                    <a:pt x="425" y="1117"/>
                  </a:lnTo>
                  <a:lnTo>
                    <a:pt x="378" y="1068"/>
                  </a:lnTo>
                  <a:lnTo>
                    <a:pt x="334" y="1013"/>
                  </a:lnTo>
                  <a:lnTo>
                    <a:pt x="292" y="961"/>
                  </a:lnTo>
                  <a:lnTo>
                    <a:pt x="254" y="911"/>
                  </a:lnTo>
                  <a:lnTo>
                    <a:pt x="213" y="853"/>
                  </a:lnTo>
                  <a:lnTo>
                    <a:pt x="167" y="772"/>
                  </a:lnTo>
                  <a:lnTo>
                    <a:pt x="129" y="704"/>
                  </a:lnTo>
                  <a:lnTo>
                    <a:pt x="102" y="641"/>
                  </a:lnTo>
                  <a:lnTo>
                    <a:pt x="80" y="584"/>
                  </a:lnTo>
                  <a:lnTo>
                    <a:pt x="63" y="535"/>
                  </a:lnTo>
                  <a:lnTo>
                    <a:pt x="48" y="482"/>
                  </a:lnTo>
                  <a:lnTo>
                    <a:pt x="34" y="432"/>
                  </a:lnTo>
                  <a:lnTo>
                    <a:pt x="23" y="379"/>
                  </a:lnTo>
                  <a:lnTo>
                    <a:pt x="15" y="331"/>
                  </a:lnTo>
                  <a:lnTo>
                    <a:pt x="4" y="248"/>
                  </a:lnTo>
                  <a:lnTo>
                    <a:pt x="0" y="151"/>
                  </a:lnTo>
                  <a:lnTo>
                    <a:pt x="0" y="0"/>
                  </a:lnTo>
                  <a:lnTo>
                    <a:pt x="29" y="223"/>
                  </a:lnTo>
                  <a:lnTo>
                    <a:pt x="46" y="289"/>
                  </a:lnTo>
                  <a:lnTo>
                    <a:pt x="64" y="340"/>
                  </a:lnTo>
                  <a:lnTo>
                    <a:pt x="86" y="395"/>
                  </a:lnTo>
                  <a:lnTo>
                    <a:pt x="109" y="446"/>
                  </a:lnTo>
                  <a:lnTo>
                    <a:pt x="163" y="549"/>
                  </a:lnTo>
                  <a:lnTo>
                    <a:pt x="223" y="637"/>
                  </a:lnTo>
                  <a:lnTo>
                    <a:pt x="286" y="719"/>
                  </a:lnTo>
                  <a:lnTo>
                    <a:pt x="360" y="792"/>
                  </a:lnTo>
                  <a:lnTo>
                    <a:pt x="428" y="855"/>
                  </a:lnTo>
                  <a:lnTo>
                    <a:pt x="523" y="937"/>
                  </a:lnTo>
                  <a:lnTo>
                    <a:pt x="611" y="1005"/>
                  </a:lnTo>
                  <a:lnTo>
                    <a:pt x="705" y="1063"/>
                  </a:lnTo>
                  <a:lnTo>
                    <a:pt x="789" y="1113"/>
                  </a:lnTo>
                  <a:lnTo>
                    <a:pt x="887" y="1161"/>
                  </a:lnTo>
                  <a:lnTo>
                    <a:pt x="986" y="1204"/>
                  </a:lnTo>
                  <a:lnTo>
                    <a:pt x="1065" y="1239"/>
                  </a:lnTo>
                  <a:lnTo>
                    <a:pt x="1164" y="1272"/>
                  </a:lnTo>
                  <a:lnTo>
                    <a:pt x="1272" y="1306"/>
                  </a:lnTo>
                  <a:lnTo>
                    <a:pt x="1375" y="1325"/>
                  </a:lnTo>
                </a:path>
              </a:pathLst>
            </a:custGeom>
            <a:solidFill>
              <a:srgbClr val="F76681"/>
            </a:solidFill>
            <a:ln w="12700" cap="rnd" cmpd="sng">
              <a:solidFill>
                <a:srgbClr val="000000"/>
              </a:solidFill>
              <a:prstDash val="solid"/>
              <a:round/>
              <a:headEnd type="none" w="med" len="med"/>
              <a:tailEnd type="none" w="med" len="med"/>
            </a:ln>
          </p:spPr>
          <p:txBody>
            <a:bodyPr/>
            <a:lstStyle/>
            <a:p>
              <a:endParaRPr lang="en-US"/>
            </a:p>
          </p:txBody>
        </p:sp>
        <p:sp>
          <p:nvSpPr>
            <p:cNvPr id="28829" name="Freeform 9"/>
            <p:cNvSpPr>
              <a:spLocks/>
            </p:cNvSpPr>
            <p:nvPr/>
          </p:nvSpPr>
          <p:spPr bwMode="auto">
            <a:xfrm>
              <a:off x="2257" y="593"/>
              <a:ext cx="1702" cy="1672"/>
            </a:xfrm>
            <a:custGeom>
              <a:avLst/>
              <a:gdLst>
                <a:gd name="T0" fmla="*/ 326 w 1702"/>
                <a:gd name="T1" fmla="*/ 344 h 1672"/>
                <a:gd name="T2" fmla="*/ 311 w 1702"/>
                <a:gd name="T3" fmla="*/ 418 h 1672"/>
                <a:gd name="T4" fmla="*/ 0 w 1702"/>
                <a:gd name="T5" fmla="*/ 126 h 1672"/>
                <a:gd name="T6" fmla="*/ 405 w 1702"/>
                <a:gd name="T7" fmla="*/ 0 h 1672"/>
                <a:gd name="T8" fmla="*/ 385 w 1702"/>
                <a:gd name="T9" fmla="*/ 77 h 1672"/>
                <a:gd name="T10" fmla="*/ 443 w 1702"/>
                <a:gd name="T11" fmla="*/ 91 h 1672"/>
                <a:gd name="T12" fmla="*/ 527 w 1702"/>
                <a:gd name="T13" fmla="*/ 107 h 1672"/>
                <a:gd name="T14" fmla="*/ 602 w 1702"/>
                <a:gd name="T15" fmla="*/ 132 h 1672"/>
                <a:gd name="T16" fmla="*/ 676 w 1702"/>
                <a:gd name="T17" fmla="*/ 158 h 1672"/>
                <a:gd name="T18" fmla="*/ 752 w 1702"/>
                <a:gd name="T19" fmla="*/ 193 h 1672"/>
                <a:gd name="T20" fmla="*/ 824 w 1702"/>
                <a:gd name="T21" fmla="*/ 229 h 1672"/>
                <a:gd name="T22" fmla="*/ 897 w 1702"/>
                <a:gd name="T23" fmla="*/ 267 h 1672"/>
                <a:gd name="T24" fmla="*/ 960 w 1702"/>
                <a:gd name="T25" fmla="*/ 306 h 1672"/>
                <a:gd name="T26" fmla="*/ 1020 w 1702"/>
                <a:gd name="T27" fmla="*/ 340 h 1672"/>
                <a:gd name="T28" fmla="*/ 1080 w 1702"/>
                <a:gd name="T29" fmla="*/ 383 h 1672"/>
                <a:gd name="T30" fmla="*/ 1129 w 1702"/>
                <a:gd name="T31" fmla="*/ 420 h 1672"/>
                <a:gd name="T32" fmla="*/ 1181 w 1702"/>
                <a:gd name="T33" fmla="*/ 466 h 1672"/>
                <a:gd name="T34" fmla="*/ 1227 w 1702"/>
                <a:gd name="T35" fmla="*/ 509 h 1672"/>
                <a:gd name="T36" fmla="*/ 1275 w 1702"/>
                <a:gd name="T37" fmla="*/ 553 h 1672"/>
                <a:gd name="T38" fmla="*/ 1324 w 1702"/>
                <a:gd name="T39" fmla="*/ 603 h 1672"/>
                <a:gd name="T40" fmla="*/ 1367 w 1702"/>
                <a:gd name="T41" fmla="*/ 658 h 1672"/>
                <a:gd name="T42" fmla="*/ 1409 w 1702"/>
                <a:gd name="T43" fmla="*/ 709 h 1672"/>
                <a:gd name="T44" fmla="*/ 1446 w 1702"/>
                <a:gd name="T45" fmla="*/ 758 h 1672"/>
                <a:gd name="T46" fmla="*/ 1487 w 1702"/>
                <a:gd name="T47" fmla="*/ 817 h 1672"/>
                <a:gd name="T48" fmla="*/ 1534 w 1702"/>
                <a:gd name="T49" fmla="*/ 898 h 1672"/>
                <a:gd name="T50" fmla="*/ 1571 w 1702"/>
                <a:gd name="T51" fmla="*/ 967 h 1672"/>
                <a:gd name="T52" fmla="*/ 1599 w 1702"/>
                <a:gd name="T53" fmla="*/ 1030 h 1672"/>
                <a:gd name="T54" fmla="*/ 1621 w 1702"/>
                <a:gd name="T55" fmla="*/ 1086 h 1672"/>
                <a:gd name="T56" fmla="*/ 1639 w 1702"/>
                <a:gd name="T57" fmla="*/ 1136 h 1672"/>
                <a:gd name="T58" fmla="*/ 1653 w 1702"/>
                <a:gd name="T59" fmla="*/ 1187 h 1672"/>
                <a:gd name="T60" fmla="*/ 1667 w 1702"/>
                <a:gd name="T61" fmla="*/ 1239 h 1672"/>
                <a:gd name="T62" fmla="*/ 1678 w 1702"/>
                <a:gd name="T63" fmla="*/ 1291 h 1672"/>
                <a:gd name="T64" fmla="*/ 1686 w 1702"/>
                <a:gd name="T65" fmla="*/ 1340 h 1672"/>
                <a:gd name="T66" fmla="*/ 1696 w 1702"/>
                <a:gd name="T67" fmla="*/ 1423 h 1672"/>
                <a:gd name="T68" fmla="*/ 1701 w 1702"/>
                <a:gd name="T69" fmla="*/ 1519 h 1672"/>
                <a:gd name="T70" fmla="*/ 1701 w 1702"/>
                <a:gd name="T71" fmla="*/ 1671 h 1672"/>
                <a:gd name="T72" fmla="*/ 1671 w 1702"/>
                <a:gd name="T73" fmla="*/ 1447 h 1672"/>
                <a:gd name="T74" fmla="*/ 1654 w 1702"/>
                <a:gd name="T75" fmla="*/ 1382 h 1672"/>
                <a:gd name="T76" fmla="*/ 1637 w 1702"/>
                <a:gd name="T77" fmla="*/ 1330 h 1672"/>
                <a:gd name="T78" fmla="*/ 1616 w 1702"/>
                <a:gd name="T79" fmla="*/ 1276 h 1672"/>
                <a:gd name="T80" fmla="*/ 1592 w 1702"/>
                <a:gd name="T81" fmla="*/ 1224 h 1672"/>
                <a:gd name="T82" fmla="*/ 1538 w 1702"/>
                <a:gd name="T83" fmla="*/ 1121 h 1672"/>
                <a:gd name="T84" fmla="*/ 1479 w 1702"/>
                <a:gd name="T85" fmla="*/ 1034 h 1672"/>
                <a:gd name="T86" fmla="*/ 1415 w 1702"/>
                <a:gd name="T87" fmla="*/ 952 h 1672"/>
                <a:gd name="T88" fmla="*/ 1340 w 1702"/>
                <a:gd name="T89" fmla="*/ 878 h 1672"/>
                <a:gd name="T90" fmla="*/ 1272 w 1702"/>
                <a:gd name="T91" fmla="*/ 815 h 1672"/>
                <a:gd name="T92" fmla="*/ 1178 w 1702"/>
                <a:gd name="T93" fmla="*/ 733 h 1672"/>
                <a:gd name="T94" fmla="*/ 1089 w 1702"/>
                <a:gd name="T95" fmla="*/ 665 h 1672"/>
                <a:gd name="T96" fmla="*/ 996 w 1702"/>
                <a:gd name="T97" fmla="*/ 607 h 1672"/>
                <a:gd name="T98" fmla="*/ 912 w 1702"/>
                <a:gd name="T99" fmla="*/ 558 h 1672"/>
                <a:gd name="T100" fmla="*/ 813 w 1702"/>
                <a:gd name="T101" fmla="*/ 509 h 1672"/>
                <a:gd name="T102" fmla="*/ 715 w 1702"/>
                <a:gd name="T103" fmla="*/ 466 h 1672"/>
                <a:gd name="T104" fmla="*/ 637 w 1702"/>
                <a:gd name="T105" fmla="*/ 432 h 1672"/>
                <a:gd name="T106" fmla="*/ 538 w 1702"/>
                <a:gd name="T107" fmla="*/ 398 h 1672"/>
                <a:gd name="T108" fmla="*/ 429 w 1702"/>
                <a:gd name="T109" fmla="*/ 364 h 1672"/>
                <a:gd name="T110" fmla="*/ 326 w 1702"/>
                <a:gd name="T111" fmla="*/ 344 h 16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2"/>
                <a:gd name="T169" fmla="*/ 0 h 1672"/>
                <a:gd name="T170" fmla="*/ 1702 w 1702"/>
                <a:gd name="T171" fmla="*/ 1672 h 16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2" h="1672">
                  <a:moveTo>
                    <a:pt x="326" y="344"/>
                  </a:moveTo>
                  <a:lnTo>
                    <a:pt x="311" y="418"/>
                  </a:lnTo>
                  <a:lnTo>
                    <a:pt x="0" y="126"/>
                  </a:lnTo>
                  <a:lnTo>
                    <a:pt x="405" y="0"/>
                  </a:lnTo>
                  <a:lnTo>
                    <a:pt x="385" y="77"/>
                  </a:lnTo>
                  <a:lnTo>
                    <a:pt x="443" y="91"/>
                  </a:lnTo>
                  <a:lnTo>
                    <a:pt x="527" y="107"/>
                  </a:lnTo>
                  <a:lnTo>
                    <a:pt x="602" y="132"/>
                  </a:lnTo>
                  <a:lnTo>
                    <a:pt x="676" y="158"/>
                  </a:lnTo>
                  <a:lnTo>
                    <a:pt x="752" y="193"/>
                  </a:lnTo>
                  <a:lnTo>
                    <a:pt x="824" y="229"/>
                  </a:lnTo>
                  <a:lnTo>
                    <a:pt x="897" y="267"/>
                  </a:lnTo>
                  <a:lnTo>
                    <a:pt x="960" y="306"/>
                  </a:lnTo>
                  <a:lnTo>
                    <a:pt x="1020" y="340"/>
                  </a:lnTo>
                  <a:lnTo>
                    <a:pt x="1080" y="383"/>
                  </a:lnTo>
                  <a:lnTo>
                    <a:pt x="1129" y="420"/>
                  </a:lnTo>
                  <a:lnTo>
                    <a:pt x="1181" y="466"/>
                  </a:lnTo>
                  <a:lnTo>
                    <a:pt x="1227" y="509"/>
                  </a:lnTo>
                  <a:lnTo>
                    <a:pt x="1275" y="553"/>
                  </a:lnTo>
                  <a:lnTo>
                    <a:pt x="1324" y="603"/>
                  </a:lnTo>
                  <a:lnTo>
                    <a:pt x="1367" y="658"/>
                  </a:lnTo>
                  <a:lnTo>
                    <a:pt x="1409" y="709"/>
                  </a:lnTo>
                  <a:lnTo>
                    <a:pt x="1446" y="758"/>
                  </a:lnTo>
                  <a:lnTo>
                    <a:pt x="1487" y="817"/>
                  </a:lnTo>
                  <a:lnTo>
                    <a:pt x="1534" y="898"/>
                  </a:lnTo>
                  <a:lnTo>
                    <a:pt x="1571" y="967"/>
                  </a:lnTo>
                  <a:lnTo>
                    <a:pt x="1599" y="1030"/>
                  </a:lnTo>
                  <a:lnTo>
                    <a:pt x="1621" y="1086"/>
                  </a:lnTo>
                  <a:lnTo>
                    <a:pt x="1639" y="1136"/>
                  </a:lnTo>
                  <a:lnTo>
                    <a:pt x="1653" y="1187"/>
                  </a:lnTo>
                  <a:lnTo>
                    <a:pt x="1667" y="1239"/>
                  </a:lnTo>
                  <a:lnTo>
                    <a:pt x="1678" y="1291"/>
                  </a:lnTo>
                  <a:lnTo>
                    <a:pt x="1686" y="1340"/>
                  </a:lnTo>
                  <a:lnTo>
                    <a:pt x="1696" y="1423"/>
                  </a:lnTo>
                  <a:lnTo>
                    <a:pt x="1701" y="1519"/>
                  </a:lnTo>
                  <a:lnTo>
                    <a:pt x="1701" y="1671"/>
                  </a:lnTo>
                  <a:lnTo>
                    <a:pt x="1671" y="1447"/>
                  </a:lnTo>
                  <a:lnTo>
                    <a:pt x="1654" y="1382"/>
                  </a:lnTo>
                  <a:lnTo>
                    <a:pt x="1637" y="1330"/>
                  </a:lnTo>
                  <a:lnTo>
                    <a:pt x="1616" y="1276"/>
                  </a:lnTo>
                  <a:lnTo>
                    <a:pt x="1592" y="1224"/>
                  </a:lnTo>
                  <a:lnTo>
                    <a:pt x="1538" y="1121"/>
                  </a:lnTo>
                  <a:lnTo>
                    <a:pt x="1479" y="1034"/>
                  </a:lnTo>
                  <a:lnTo>
                    <a:pt x="1415" y="952"/>
                  </a:lnTo>
                  <a:lnTo>
                    <a:pt x="1340" y="878"/>
                  </a:lnTo>
                  <a:lnTo>
                    <a:pt x="1272" y="815"/>
                  </a:lnTo>
                  <a:lnTo>
                    <a:pt x="1178" y="733"/>
                  </a:lnTo>
                  <a:lnTo>
                    <a:pt x="1089" y="665"/>
                  </a:lnTo>
                  <a:lnTo>
                    <a:pt x="996" y="607"/>
                  </a:lnTo>
                  <a:lnTo>
                    <a:pt x="912" y="558"/>
                  </a:lnTo>
                  <a:lnTo>
                    <a:pt x="813" y="509"/>
                  </a:lnTo>
                  <a:lnTo>
                    <a:pt x="715" y="466"/>
                  </a:lnTo>
                  <a:lnTo>
                    <a:pt x="637" y="432"/>
                  </a:lnTo>
                  <a:lnTo>
                    <a:pt x="538" y="398"/>
                  </a:lnTo>
                  <a:lnTo>
                    <a:pt x="429" y="364"/>
                  </a:lnTo>
                  <a:lnTo>
                    <a:pt x="326" y="344"/>
                  </a:lnTo>
                </a:path>
              </a:pathLst>
            </a:custGeom>
            <a:solidFill>
              <a:srgbClr val="FF8000"/>
            </a:solidFill>
            <a:ln w="12700" cap="rnd" cmpd="sng">
              <a:solidFill>
                <a:srgbClr val="000000"/>
              </a:solidFill>
              <a:prstDash val="solid"/>
              <a:round/>
              <a:headEnd type="none" w="med" len="med"/>
              <a:tailEnd type="none" w="med" len="med"/>
            </a:ln>
          </p:spPr>
          <p:txBody>
            <a:bodyPr/>
            <a:lstStyle/>
            <a:p>
              <a:endParaRPr lang="en-US"/>
            </a:p>
          </p:txBody>
        </p:sp>
        <p:sp>
          <p:nvSpPr>
            <p:cNvPr id="28830" name="Freeform 10"/>
            <p:cNvSpPr>
              <a:spLocks/>
            </p:cNvSpPr>
            <p:nvPr/>
          </p:nvSpPr>
          <p:spPr bwMode="auto">
            <a:xfrm>
              <a:off x="1067" y="1347"/>
              <a:ext cx="1697" cy="1677"/>
            </a:xfrm>
            <a:custGeom>
              <a:avLst/>
              <a:gdLst>
                <a:gd name="T0" fmla="*/ 350 w 1697"/>
                <a:gd name="T1" fmla="*/ 1355 h 1677"/>
                <a:gd name="T2" fmla="*/ 424 w 1697"/>
                <a:gd name="T3" fmla="*/ 1370 h 1677"/>
                <a:gd name="T4" fmla="*/ 128 w 1697"/>
                <a:gd name="T5" fmla="*/ 1676 h 1677"/>
                <a:gd name="T6" fmla="*/ 0 w 1697"/>
                <a:gd name="T7" fmla="*/ 1277 h 1677"/>
                <a:gd name="T8" fmla="*/ 78 w 1697"/>
                <a:gd name="T9" fmla="*/ 1297 h 1677"/>
                <a:gd name="T10" fmla="*/ 92 w 1697"/>
                <a:gd name="T11" fmla="*/ 1239 h 1677"/>
                <a:gd name="T12" fmla="*/ 109 w 1697"/>
                <a:gd name="T13" fmla="*/ 1157 h 1677"/>
                <a:gd name="T14" fmla="*/ 134 w 1697"/>
                <a:gd name="T15" fmla="*/ 1083 h 1677"/>
                <a:gd name="T16" fmla="*/ 161 w 1697"/>
                <a:gd name="T17" fmla="*/ 1010 h 1677"/>
                <a:gd name="T18" fmla="*/ 196 w 1697"/>
                <a:gd name="T19" fmla="*/ 934 h 1677"/>
                <a:gd name="T20" fmla="*/ 232 w 1697"/>
                <a:gd name="T21" fmla="*/ 865 h 1677"/>
                <a:gd name="T22" fmla="*/ 272 w 1697"/>
                <a:gd name="T23" fmla="*/ 792 h 1677"/>
                <a:gd name="T24" fmla="*/ 310 w 1697"/>
                <a:gd name="T25" fmla="*/ 731 h 1677"/>
                <a:gd name="T26" fmla="*/ 345 w 1697"/>
                <a:gd name="T27" fmla="*/ 672 h 1677"/>
                <a:gd name="T28" fmla="*/ 389 w 1697"/>
                <a:gd name="T29" fmla="*/ 612 h 1677"/>
                <a:gd name="T30" fmla="*/ 427 w 1697"/>
                <a:gd name="T31" fmla="*/ 564 h 1677"/>
                <a:gd name="T32" fmla="*/ 473 w 1697"/>
                <a:gd name="T33" fmla="*/ 512 h 1677"/>
                <a:gd name="T34" fmla="*/ 517 w 1697"/>
                <a:gd name="T35" fmla="*/ 467 h 1677"/>
                <a:gd name="T36" fmla="*/ 561 w 1697"/>
                <a:gd name="T37" fmla="*/ 420 h 1677"/>
                <a:gd name="T38" fmla="*/ 613 w 1697"/>
                <a:gd name="T39" fmla="*/ 372 h 1677"/>
                <a:gd name="T40" fmla="*/ 666 w 1697"/>
                <a:gd name="T41" fmla="*/ 329 h 1677"/>
                <a:gd name="T42" fmla="*/ 720 w 1697"/>
                <a:gd name="T43" fmla="*/ 288 h 1677"/>
                <a:gd name="T44" fmla="*/ 770 w 1697"/>
                <a:gd name="T45" fmla="*/ 250 h 1677"/>
                <a:gd name="T46" fmla="*/ 830 w 1697"/>
                <a:gd name="T47" fmla="*/ 210 h 1677"/>
                <a:gd name="T48" fmla="*/ 912 w 1697"/>
                <a:gd name="T49" fmla="*/ 165 h 1677"/>
                <a:gd name="T50" fmla="*/ 981 w 1697"/>
                <a:gd name="T51" fmla="*/ 127 h 1677"/>
                <a:gd name="T52" fmla="*/ 1045 w 1697"/>
                <a:gd name="T53" fmla="*/ 101 h 1677"/>
                <a:gd name="T54" fmla="*/ 1102 w 1697"/>
                <a:gd name="T55" fmla="*/ 79 h 1677"/>
                <a:gd name="T56" fmla="*/ 1153 w 1697"/>
                <a:gd name="T57" fmla="*/ 61 h 1677"/>
                <a:gd name="T58" fmla="*/ 1206 w 1697"/>
                <a:gd name="T59" fmla="*/ 46 h 1677"/>
                <a:gd name="T60" fmla="*/ 1258 w 1697"/>
                <a:gd name="T61" fmla="*/ 33 h 1677"/>
                <a:gd name="T62" fmla="*/ 1311 w 1697"/>
                <a:gd name="T63" fmla="*/ 22 h 1677"/>
                <a:gd name="T64" fmla="*/ 1361 w 1697"/>
                <a:gd name="T65" fmla="*/ 15 h 1677"/>
                <a:gd name="T66" fmla="*/ 1445 w 1697"/>
                <a:gd name="T67" fmla="*/ 4 h 1677"/>
                <a:gd name="T68" fmla="*/ 1543 w 1697"/>
                <a:gd name="T69" fmla="*/ 0 h 1677"/>
                <a:gd name="T70" fmla="*/ 1696 w 1697"/>
                <a:gd name="T71" fmla="*/ 0 h 1677"/>
                <a:gd name="T72" fmla="*/ 1469 w 1697"/>
                <a:gd name="T73" fmla="*/ 30 h 1677"/>
                <a:gd name="T74" fmla="*/ 1404 w 1697"/>
                <a:gd name="T75" fmla="*/ 45 h 1677"/>
                <a:gd name="T76" fmla="*/ 1350 w 1697"/>
                <a:gd name="T77" fmla="*/ 63 h 1677"/>
                <a:gd name="T78" fmla="*/ 1294 w 1697"/>
                <a:gd name="T79" fmla="*/ 83 h 1677"/>
                <a:gd name="T80" fmla="*/ 1243 w 1697"/>
                <a:gd name="T81" fmla="*/ 107 h 1677"/>
                <a:gd name="T82" fmla="*/ 1138 w 1697"/>
                <a:gd name="T83" fmla="*/ 161 h 1677"/>
                <a:gd name="T84" fmla="*/ 1050 w 1697"/>
                <a:gd name="T85" fmla="*/ 218 h 1677"/>
                <a:gd name="T86" fmla="*/ 967 w 1697"/>
                <a:gd name="T87" fmla="*/ 281 h 1677"/>
                <a:gd name="T88" fmla="*/ 891 w 1697"/>
                <a:gd name="T89" fmla="*/ 354 h 1677"/>
                <a:gd name="T90" fmla="*/ 828 w 1697"/>
                <a:gd name="T91" fmla="*/ 423 h 1677"/>
                <a:gd name="T92" fmla="*/ 744 w 1697"/>
                <a:gd name="T93" fmla="*/ 515 h 1677"/>
                <a:gd name="T94" fmla="*/ 675 w 1697"/>
                <a:gd name="T95" fmla="*/ 601 h 1677"/>
                <a:gd name="T96" fmla="*/ 616 w 1697"/>
                <a:gd name="T97" fmla="*/ 695 h 1677"/>
                <a:gd name="T98" fmla="*/ 568 w 1697"/>
                <a:gd name="T99" fmla="*/ 777 h 1677"/>
                <a:gd name="T100" fmla="*/ 517 w 1697"/>
                <a:gd name="T101" fmla="*/ 874 h 1677"/>
                <a:gd name="T102" fmla="*/ 473 w 1697"/>
                <a:gd name="T103" fmla="*/ 971 h 1677"/>
                <a:gd name="T104" fmla="*/ 439 w 1697"/>
                <a:gd name="T105" fmla="*/ 1049 h 1677"/>
                <a:gd name="T106" fmla="*/ 404 w 1697"/>
                <a:gd name="T107" fmla="*/ 1146 h 1677"/>
                <a:gd name="T108" fmla="*/ 370 w 1697"/>
                <a:gd name="T109" fmla="*/ 1253 h 1677"/>
                <a:gd name="T110" fmla="*/ 350 w 1697"/>
                <a:gd name="T111" fmla="*/ 1355 h 16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7"/>
                <a:gd name="T169" fmla="*/ 0 h 1677"/>
                <a:gd name="T170" fmla="*/ 1697 w 1697"/>
                <a:gd name="T171" fmla="*/ 1677 h 16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7" h="1677">
                  <a:moveTo>
                    <a:pt x="350" y="1355"/>
                  </a:moveTo>
                  <a:lnTo>
                    <a:pt x="424" y="1370"/>
                  </a:lnTo>
                  <a:lnTo>
                    <a:pt x="128" y="1676"/>
                  </a:lnTo>
                  <a:lnTo>
                    <a:pt x="0" y="1277"/>
                  </a:lnTo>
                  <a:lnTo>
                    <a:pt x="78" y="1297"/>
                  </a:lnTo>
                  <a:lnTo>
                    <a:pt x="92" y="1239"/>
                  </a:lnTo>
                  <a:lnTo>
                    <a:pt x="109" y="1157"/>
                  </a:lnTo>
                  <a:lnTo>
                    <a:pt x="134" y="1083"/>
                  </a:lnTo>
                  <a:lnTo>
                    <a:pt x="161" y="1010"/>
                  </a:lnTo>
                  <a:lnTo>
                    <a:pt x="196" y="934"/>
                  </a:lnTo>
                  <a:lnTo>
                    <a:pt x="232" y="865"/>
                  </a:lnTo>
                  <a:lnTo>
                    <a:pt x="272" y="792"/>
                  </a:lnTo>
                  <a:lnTo>
                    <a:pt x="310" y="731"/>
                  </a:lnTo>
                  <a:lnTo>
                    <a:pt x="345" y="672"/>
                  </a:lnTo>
                  <a:lnTo>
                    <a:pt x="389" y="612"/>
                  </a:lnTo>
                  <a:lnTo>
                    <a:pt x="427" y="564"/>
                  </a:lnTo>
                  <a:lnTo>
                    <a:pt x="473" y="512"/>
                  </a:lnTo>
                  <a:lnTo>
                    <a:pt x="517" y="467"/>
                  </a:lnTo>
                  <a:lnTo>
                    <a:pt x="561" y="420"/>
                  </a:lnTo>
                  <a:lnTo>
                    <a:pt x="613" y="372"/>
                  </a:lnTo>
                  <a:lnTo>
                    <a:pt x="666" y="329"/>
                  </a:lnTo>
                  <a:lnTo>
                    <a:pt x="720" y="288"/>
                  </a:lnTo>
                  <a:lnTo>
                    <a:pt x="770" y="250"/>
                  </a:lnTo>
                  <a:lnTo>
                    <a:pt x="830" y="210"/>
                  </a:lnTo>
                  <a:lnTo>
                    <a:pt x="912" y="165"/>
                  </a:lnTo>
                  <a:lnTo>
                    <a:pt x="981" y="127"/>
                  </a:lnTo>
                  <a:lnTo>
                    <a:pt x="1045" y="101"/>
                  </a:lnTo>
                  <a:lnTo>
                    <a:pt x="1102" y="79"/>
                  </a:lnTo>
                  <a:lnTo>
                    <a:pt x="1153" y="61"/>
                  </a:lnTo>
                  <a:lnTo>
                    <a:pt x="1206" y="46"/>
                  </a:lnTo>
                  <a:lnTo>
                    <a:pt x="1258" y="33"/>
                  </a:lnTo>
                  <a:lnTo>
                    <a:pt x="1311" y="22"/>
                  </a:lnTo>
                  <a:lnTo>
                    <a:pt x="1361" y="15"/>
                  </a:lnTo>
                  <a:lnTo>
                    <a:pt x="1445" y="4"/>
                  </a:lnTo>
                  <a:lnTo>
                    <a:pt x="1543" y="0"/>
                  </a:lnTo>
                  <a:lnTo>
                    <a:pt x="1696" y="0"/>
                  </a:lnTo>
                  <a:lnTo>
                    <a:pt x="1469" y="30"/>
                  </a:lnTo>
                  <a:lnTo>
                    <a:pt x="1404" y="45"/>
                  </a:lnTo>
                  <a:lnTo>
                    <a:pt x="1350" y="63"/>
                  </a:lnTo>
                  <a:lnTo>
                    <a:pt x="1294" y="83"/>
                  </a:lnTo>
                  <a:lnTo>
                    <a:pt x="1243" y="107"/>
                  </a:lnTo>
                  <a:lnTo>
                    <a:pt x="1138" y="161"/>
                  </a:lnTo>
                  <a:lnTo>
                    <a:pt x="1050" y="218"/>
                  </a:lnTo>
                  <a:lnTo>
                    <a:pt x="967" y="281"/>
                  </a:lnTo>
                  <a:lnTo>
                    <a:pt x="891" y="354"/>
                  </a:lnTo>
                  <a:lnTo>
                    <a:pt x="828" y="423"/>
                  </a:lnTo>
                  <a:lnTo>
                    <a:pt x="744" y="515"/>
                  </a:lnTo>
                  <a:lnTo>
                    <a:pt x="675" y="601"/>
                  </a:lnTo>
                  <a:lnTo>
                    <a:pt x="616" y="695"/>
                  </a:lnTo>
                  <a:lnTo>
                    <a:pt x="568" y="777"/>
                  </a:lnTo>
                  <a:lnTo>
                    <a:pt x="517" y="874"/>
                  </a:lnTo>
                  <a:lnTo>
                    <a:pt x="473" y="971"/>
                  </a:lnTo>
                  <a:lnTo>
                    <a:pt x="439" y="1049"/>
                  </a:lnTo>
                  <a:lnTo>
                    <a:pt x="404" y="1146"/>
                  </a:lnTo>
                  <a:lnTo>
                    <a:pt x="370" y="1253"/>
                  </a:lnTo>
                  <a:lnTo>
                    <a:pt x="350" y="1355"/>
                  </a:lnTo>
                </a:path>
              </a:pathLst>
            </a:custGeom>
            <a:solidFill>
              <a:srgbClr val="00FF00"/>
            </a:solidFill>
            <a:ln w="12700" cap="rnd" cmpd="sng">
              <a:solidFill>
                <a:srgbClr val="000000"/>
              </a:solidFill>
              <a:prstDash val="solid"/>
              <a:round/>
              <a:headEnd type="none" w="med" len="med"/>
              <a:tailEnd type="none" w="med" len="med"/>
            </a:ln>
          </p:spPr>
          <p:txBody>
            <a:bodyPr/>
            <a:lstStyle/>
            <a:p>
              <a:endParaRPr lang="en-US"/>
            </a:p>
          </p:txBody>
        </p:sp>
        <p:sp>
          <p:nvSpPr>
            <p:cNvPr id="28831" name="Oval 16"/>
            <p:cNvSpPr>
              <a:spLocks noChangeArrowheads="1"/>
            </p:cNvSpPr>
            <p:nvPr/>
          </p:nvSpPr>
          <p:spPr bwMode="auto">
            <a:xfrm>
              <a:off x="1862" y="1347"/>
              <a:ext cx="2119" cy="2092"/>
            </a:xfrm>
            <a:prstGeom prst="ellipse">
              <a:avLst/>
            </a:prstGeom>
            <a:gradFill rotWithShape="0">
              <a:gsLst>
                <a:gs pos="0">
                  <a:srgbClr val="FFFFFF"/>
                </a:gs>
                <a:gs pos="100000">
                  <a:srgbClr val="FDA4B5"/>
                </a:gs>
              </a:gsLst>
              <a:path path="shape">
                <a:fillToRect l="50000" t="50000" r="50000" b="50000"/>
              </a:path>
            </a:gradFill>
            <a:ln w="12700">
              <a:solidFill>
                <a:srgbClr val="000000"/>
              </a:solidFill>
              <a:round/>
              <a:headEnd/>
              <a:tailEnd/>
            </a:ln>
          </p:spPr>
          <p:txBody>
            <a:bodyPr wrap="none" lIns="90488" tIns="44450" rIns="90488" bIns="44450"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 </a:t>
              </a:r>
            </a:p>
          </p:txBody>
        </p:sp>
      </p:grpSp>
      <p:sp>
        <p:nvSpPr>
          <p:cNvPr id="28676" name="Text Box 23"/>
          <p:cNvSpPr txBox="1">
            <a:spLocks noChangeArrowheads="1"/>
          </p:cNvSpPr>
          <p:nvPr/>
        </p:nvSpPr>
        <p:spPr bwMode="auto">
          <a:xfrm>
            <a:off x="1730375" y="1828800"/>
            <a:ext cx="5334000" cy="359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7663" indent="-347663">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ct val="40000"/>
              </a:spcBef>
              <a:spcAft>
                <a:spcPct val="40000"/>
              </a:spcAft>
              <a:buSzPct val="125000"/>
            </a:pPr>
            <a:r>
              <a:rPr lang="en-US" altLang="en-US" dirty="0"/>
              <a:t>Inviting support</a:t>
            </a:r>
          </a:p>
          <a:p>
            <a:pPr eaLnBrk="1" latinLnBrk="1" hangingPunct="1">
              <a:spcBef>
                <a:spcPct val="40000"/>
              </a:spcBef>
              <a:spcAft>
                <a:spcPct val="40000"/>
              </a:spcAft>
              <a:buSzPct val="125000"/>
            </a:pPr>
            <a:r>
              <a:rPr lang="en-US" altLang="en-US" dirty="0"/>
              <a:t>Creating connections</a:t>
            </a:r>
          </a:p>
          <a:p>
            <a:pPr eaLnBrk="1" latinLnBrk="1" hangingPunct="1">
              <a:spcBef>
                <a:spcPct val="40000"/>
              </a:spcBef>
              <a:spcAft>
                <a:spcPct val="40000"/>
              </a:spcAft>
              <a:buSzPct val="125000"/>
            </a:pPr>
            <a:r>
              <a:rPr lang="en-US" altLang="en-US" dirty="0"/>
              <a:t>Sharing great expectations</a:t>
            </a:r>
          </a:p>
          <a:p>
            <a:pPr eaLnBrk="1" latinLnBrk="1" hangingPunct="1">
              <a:spcBef>
                <a:spcPct val="40000"/>
              </a:spcBef>
              <a:spcAft>
                <a:spcPct val="40000"/>
              </a:spcAft>
              <a:buSzPct val="125000"/>
            </a:pPr>
            <a:r>
              <a:rPr lang="en-US" altLang="en-US" dirty="0"/>
              <a:t>Solving problems</a:t>
            </a:r>
          </a:p>
          <a:p>
            <a:pPr eaLnBrk="1" latinLnBrk="1" hangingPunct="1">
              <a:spcBef>
                <a:spcPct val="40000"/>
              </a:spcBef>
              <a:spcAft>
                <a:spcPct val="40000"/>
              </a:spcAft>
              <a:buSzPct val="125000"/>
            </a:pPr>
            <a:r>
              <a:rPr lang="en-US" altLang="en-US" dirty="0"/>
              <a:t>Celebrating success</a:t>
            </a:r>
          </a:p>
        </p:txBody>
      </p:sp>
      <p:grpSp>
        <p:nvGrpSpPr>
          <p:cNvPr id="28677" name="Group 41" descr="arrows around a circle"/>
          <p:cNvGrpSpPr>
            <a:grpSpLocks/>
          </p:cNvGrpSpPr>
          <p:nvPr/>
        </p:nvGrpSpPr>
        <p:grpSpPr bwMode="auto">
          <a:xfrm>
            <a:off x="6102350" y="2305050"/>
            <a:ext cx="912813" cy="914400"/>
            <a:chOff x="1107" y="656"/>
            <a:chExt cx="3582" cy="3589"/>
          </a:xfrm>
        </p:grpSpPr>
        <p:sp>
          <p:nvSpPr>
            <p:cNvPr id="28814" name="Oval 42"/>
            <p:cNvSpPr>
              <a:spLocks noChangeArrowheads="1"/>
            </p:cNvSpPr>
            <p:nvPr/>
          </p:nvSpPr>
          <p:spPr bwMode="auto">
            <a:xfrm>
              <a:off x="1821" y="1430"/>
              <a:ext cx="2189" cy="2081"/>
            </a:xfrm>
            <a:prstGeom prst="ellipse">
              <a:avLst/>
            </a:prstGeom>
            <a:gradFill rotWithShape="0">
              <a:gsLst>
                <a:gs pos="0">
                  <a:srgbClr val="FFFFFF"/>
                </a:gs>
                <a:gs pos="100000">
                  <a:srgbClr val="FDA4B5"/>
                </a:gs>
              </a:gsLst>
              <a:path path="shape">
                <a:fillToRect l="50000" t="50000" r="50000" b="50000"/>
              </a:path>
            </a:gradFill>
            <a:ln w="12700">
              <a:solidFill>
                <a:srgbClr val="000000"/>
              </a:solidFill>
              <a:round/>
              <a:headEnd/>
              <a:tailEnd/>
            </a:ln>
          </p:spPr>
          <p:txBody>
            <a:bodyPr wrap="none" lIns="90488" tIns="44450" rIns="90488" bIns="44450"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 </a:t>
              </a:r>
            </a:p>
          </p:txBody>
        </p:sp>
        <p:sp>
          <p:nvSpPr>
            <p:cNvPr id="28815" name="Freeform 43"/>
            <p:cNvSpPr>
              <a:spLocks/>
            </p:cNvSpPr>
            <p:nvPr/>
          </p:nvSpPr>
          <p:spPr bwMode="auto">
            <a:xfrm>
              <a:off x="1427" y="2874"/>
              <a:ext cx="1298" cy="1294"/>
            </a:xfrm>
            <a:custGeom>
              <a:avLst/>
              <a:gdLst>
                <a:gd name="T0" fmla="*/ 0 w 1298"/>
                <a:gd name="T1" fmla="*/ 268 h 1294"/>
                <a:gd name="T2" fmla="*/ 13 w 1298"/>
                <a:gd name="T3" fmla="*/ 295 h 1294"/>
                <a:gd name="T4" fmla="*/ 25 w 1298"/>
                <a:gd name="T5" fmla="*/ 317 h 1294"/>
                <a:gd name="T6" fmla="*/ 36 w 1298"/>
                <a:gd name="T7" fmla="*/ 340 h 1294"/>
                <a:gd name="T8" fmla="*/ 48 w 1298"/>
                <a:gd name="T9" fmla="*/ 362 h 1294"/>
                <a:gd name="T10" fmla="*/ 62 w 1298"/>
                <a:gd name="T11" fmla="*/ 385 h 1294"/>
                <a:gd name="T12" fmla="*/ 76 w 1298"/>
                <a:gd name="T13" fmla="*/ 409 h 1294"/>
                <a:gd name="T14" fmla="*/ 90 w 1298"/>
                <a:gd name="T15" fmla="*/ 430 h 1294"/>
                <a:gd name="T16" fmla="*/ 104 w 1298"/>
                <a:gd name="T17" fmla="*/ 454 h 1294"/>
                <a:gd name="T18" fmla="*/ 121 w 1298"/>
                <a:gd name="T19" fmla="*/ 481 h 1294"/>
                <a:gd name="T20" fmla="*/ 142 w 1298"/>
                <a:gd name="T21" fmla="*/ 507 h 1294"/>
                <a:gd name="T22" fmla="*/ 157 w 1298"/>
                <a:gd name="T23" fmla="*/ 529 h 1294"/>
                <a:gd name="T24" fmla="*/ 175 w 1298"/>
                <a:gd name="T25" fmla="*/ 550 h 1294"/>
                <a:gd name="T26" fmla="*/ 193 w 1298"/>
                <a:gd name="T27" fmla="*/ 575 h 1294"/>
                <a:gd name="T28" fmla="*/ 214 w 1298"/>
                <a:gd name="T29" fmla="*/ 602 h 1294"/>
                <a:gd name="T30" fmla="*/ 234 w 1298"/>
                <a:gd name="T31" fmla="*/ 626 h 1294"/>
                <a:gd name="T32" fmla="*/ 255 w 1298"/>
                <a:gd name="T33" fmla="*/ 650 h 1294"/>
                <a:gd name="T34" fmla="*/ 276 w 1298"/>
                <a:gd name="T35" fmla="*/ 671 h 1294"/>
                <a:gd name="T36" fmla="*/ 300 w 1298"/>
                <a:gd name="T37" fmla="*/ 699 h 1294"/>
                <a:gd name="T38" fmla="*/ 322 w 1298"/>
                <a:gd name="T39" fmla="*/ 722 h 1294"/>
                <a:gd name="T40" fmla="*/ 344 w 1298"/>
                <a:gd name="T41" fmla="*/ 743 h 1294"/>
                <a:gd name="T42" fmla="*/ 369 w 1298"/>
                <a:gd name="T43" fmla="*/ 766 h 1294"/>
                <a:gd name="T44" fmla="*/ 387 w 1298"/>
                <a:gd name="T45" fmla="*/ 782 h 1294"/>
                <a:gd name="T46" fmla="*/ 411 w 1298"/>
                <a:gd name="T47" fmla="*/ 803 h 1294"/>
                <a:gd name="T48" fmla="*/ 434 w 1298"/>
                <a:gd name="T49" fmla="*/ 822 h 1294"/>
                <a:gd name="T50" fmla="*/ 462 w 1298"/>
                <a:gd name="T51" fmla="*/ 844 h 1294"/>
                <a:gd name="T52" fmla="*/ 485 w 1298"/>
                <a:gd name="T53" fmla="*/ 863 h 1294"/>
                <a:gd name="T54" fmla="*/ 512 w 1298"/>
                <a:gd name="T55" fmla="*/ 884 h 1294"/>
                <a:gd name="T56" fmla="*/ 544 w 1298"/>
                <a:gd name="T57" fmla="*/ 906 h 1294"/>
                <a:gd name="T58" fmla="*/ 572 w 1298"/>
                <a:gd name="T59" fmla="*/ 927 h 1294"/>
                <a:gd name="T60" fmla="*/ 604 w 1298"/>
                <a:gd name="T61" fmla="*/ 950 h 1294"/>
                <a:gd name="T62" fmla="*/ 636 w 1298"/>
                <a:gd name="T63" fmla="*/ 969 h 1294"/>
                <a:gd name="T64" fmla="*/ 670 w 1298"/>
                <a:gd name="T65" fmla="*/ 988 h 1294"/>
                <a:gd name="T66" fmla="*/ 704 w 1298"/>
                <a:gd name="T67" fmla="*/ 1008 h 1294"/>
                <a:gd name="T68" fmla="*/ 734 w 1298"/>
                <a:gd name="T69" fmla="*/ 1021 h 1294"/>
                <a:gd name="T70" fmla="*/ 763 w 1298"/>
                <a:gd name="T71" fmla="*/ 1038 h 1294"/>
                <a:gd name="T72" fmla="*/ 796 w 1298"/>
                <a:gd name="T73" fmla="*/ 1051 h 1294"/>
                <a:gd name="T74" fmla="*/ 819 w 1298"/>
                <a:gd name="T75" fmla="*/ 1061 h 1294"/>
                <a:gd name="T76" fmla="*/ 719 w 1298"/>
                <a:gd name="T77" fmla="*/ 1293 h 1294"/>
                <a:gd name="T78" fmla="*/ 1297 w 1298"/>
                <a:gd name="T79" fmla="*/ 963 h 1294"/>
                <a:gd name="T80" fmla="*/ 1147 w 1298"/>
                <a:gd name="T81" fmla="*/ 277 h 1294"/>
                <a:gd name="T82" fmla="*/ 1053 w 1298"/>
                <a:gd name="T83" fmla="*/ 481 h 1294"/>
                <a:gd name="T84" fmla="*/ 1015 w 1298"/>
                <a:gd name="T85" fmla="*/ 462 h 1294"/>
                <a:gd name="T86" fmla="*/ 978 w 1298"/>
                <a:gd name="T87" fmla="*/ 442 h 1294"/>
                <a:gd name="T88" fmla="*/ 938 w 1298"/>
                <a:gd name="T89" fmla="*/ 417 h 1294"/>
                <a:gd name="T90" fmla="*/ 895 w 1298"/>
                <a:gd name="T91" fmla="*/ 389 h 1294"/>
                <a:gd name="T92" fmla="*/ 861 w 1298"/>
                <a:gd name="T93" fmla="*/ 364 h 1294"/>
                <a:gd name="T94" fmla="*/ 828 w 1298"/>
                <a:gd name="T95" fmla="*/ 335 h 1294"/>
                <a:gd name="T96" fmla="*/ 795 w 1298"/>
                <a:gd name="T97" fmla="*/ 309 h 1294"/>
                <a:gd name="T98" fmla="*/ 766 w 1298"/>
                <a:gd name="T99" fmla="*/ 280 h 1294"/>
                <a:gd name="T100" fmla="*/ 740 w 1298"/>
                <a:gd name="T101" fmla="*/ 250 h 1294"/>
                <a:gd name="T102" fmla="*/ 710 w 1298"/>
                <a:gd name="T103" fmla="*/ 219 h 1294"/>
                <a:gd name="T104" fmla="*/ 685 w 1298"/>
                <a:gd name="T105" fmla="*/ 187 h 1294"/>
                <a:gd name="T106" fmla="*/ 659 w 1298"/>
                <a:gd name="T107" fmla="*/ 155 h 1294"/>
                <a:gd name="T108" fmla="*/ 638 w 1298"/>
                <a:gd name="T109" fmla="*/ 127 h 1294"/>
                <a:gd name="T110" fmla="*/ 614 w 1298"/>
                <a:gd name="T111" fmla="*/ 89 h 1294"/>
                <a:gd name="T112" fmla="*/ 593 w 1298"/>
                <a:gd name="T113" fmla="*/ 53 h 1294"/>
                <a:gd name="T114" fmla="*/ 581 w 1298"/>
                <a:gd name="T115" fmla="*/ 27 h 1294"/>
                <a:gd name="T116" fmla="*/ 566 w 1298"/>
                <a:gd name="T117" fmla="*/ 0 h 1294"/>
                <a:gd name="T118" fmla="*/ 0 w 1298"/>
                <a:gd name="T119" fmla="*/ 268 h 12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8"/>
                <a:gd name="T181" fmla="*/ 0 h 1294"/>
                <a:gd name="T182" fmla="*/ 1298 w 1298"/>
                <a:gd name="T183" fmla="*/ 1294 h 12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8" h="1294">
                  <a:moveTo>
                    <a:pt x="0" y="268"/>
                  </a:moveTo>
                  <a:lnTo>
                    <a:pt x="13" y="295"/>
                  </a:lnTo>
                  <a:lnTo>
                    <a:pt x="25" y="317"/>
                  </a:lnTo>
                  <a:lnTo>
                    <a:pt x="36" y="340"/>
                  </a:lnTo>
                  <a:lnTo>
                    <a:pt x="48" y="362"/>
                  </a:lnTo>
                  <a:lnTo>
                    <a:pt x="62" y="385"/>
                  </a:lnTo>
                  <a:lnTo>
                    <a:pt x="76" y="409"/>
                  </a:lnTo>
                  <a:lnTo>
                    <a:pt x="90" y="430"/>
                  </a:lnTo>
                  <a:lnTo>
                    <a:pt x="104" y="454"/>
                  </a:lnTo>
                  <a:lnTo>
                    <a:pt x="121" y="481"/>
                  </a:lnTo>
                  <a:lnTo>
                    <a:pt x="142" y="507"/>
                  </a:lnTo>
                  <a:lnTo>
                    <a:pt x="157" y="529"/>
                  </a:lnTo>
                  <a:lnTo>
                    <a:pt x="175" y="550"/>
                  </a:lnTo>
                  <a:lnTo>
                    <a:pt x="193" y="575"/>
                  </a:lnTo>
                  <a:lnTo>
                    <a:pt x="214" y="602"/>
                  </a:lnTo>
                  <a:lnTo>
                    <a:pt x="234" y="626"/>
                  </a:lnTo>
                  <a:lnTo>
                    <a:pt x="255" y="650"/>
                  </a:lnTo>
                  <a:lnTo>
                    <a:pt x="276" y="671"/>
                  </a:lnTo>
                  <a:lnTo>
                    <a:pt x="300" y="699"/>
                  </a:lnTo>
                  <a:lnTo>
                    <a:pt x="322" y="722"/>
                  </a:lnTo>
                  <a:lnTo>
                    <a:pt x="344" y="743"/>
                  </a:lnTo>
                  <a:lnTo>
                    <a:pt x="369" y="766"/>
                  </a:lnTo>
                  <a:lnTo>
                    <a:pt x="387" y="782"/>
                  </a:lnTo>
                  <a:lnTo>
                    <a:pt x="411" y="803"/>
                  </a:lnTo>
                  <a:lnTo>
                    <a:pt x="434" y="822"/>
                  </a:lnTo>
                  <a:lnTo>
                    <a:pt x="462" y="844"/>
                  </a:lnTo>
                  <a:lnTo>
                    <a:pt x="485" y="863"/>
                  </a:lnTo>
                  <a:lnTo>
                    <a:pt x="512" y="884"/>
                  </a:lnTo>
                  <a:lnTo>
                    <a:pt x="544" y="906"/>
                  </a:lnTo>
                  <a:lnTo>
                    <a:pt x="572" y="927"/>
                  </a:lnTo>
                  <a:lnTo>
                    <a:pt x="604" y="950"/>
                  </a:lnTo>
                  <a:lnTo>
                    <a:pt x="636" y="969"/>
                  </a:lnTo>
                  <a:lnTo>
                    <a:pt x="670" y="988"/>
                  </a:lnTo>
                  <a:lnTo>
                    <a:pt x="704" y="1008"/>
                  </a:lnTo>
                  <a:lnTo>
                    <a:pt x="734" y="1021"/>
                  </a:lnTo>
                  <a:lnTo>
                    <a:pt x="763" y="1038"/>
                  </a:lnTo>
                  <a:lnTo>
                    <a:pt x="796" y="1051"/>
                  </a:lnTo>
                  <a:lnTo>
                    <a:pt x="819" y="1061"/>
                  </a:lnTo>
                  <a:lnTo>
                    <a:pt x="719" y="1293"/>
                  </a:lnTo>
                  <a:lnTo>
                    <a:pt x="1297" y="963"/>
                  </a:lnTo>
                  <a:lnTo>
                    <a:pt x="1147" y="277"/>
                  </a:lnTo>
                  <a:lnTo>
                    <a:pt x="1053" y="481"/>
                  </a:lnTo>
                  <a:lnTo>
                    <a:pt x="1015" y="462"/>
                  </a:lnTo>
                  <a:lnTo>
                    <a:pt x="978" y="442"/>
                  </a:lnTo>
                  <a:lnTo>
                    <a:pt x="938" y="417"/>
                  </a:lnTo>
                  <a:lnTo>
                    <a:pt x="895" y="389"/>
                  </a:lnTo>
                  <a:lnTo>
                    <a:pt x="861" y="364"/>
                  </a:lnTo>
                  <a:lnTo>
                    <a:pt x="828" y="335"/>
                  </a:lnTo>
                  <a:lnTo>
                    <a:pt x="795" y="309"/>
                  </a:lnTo>
                  <a:lnTo>
                    <a:pt x="766" y="280"/>
                  </a:lnTo>
                  <a:lnTo>
                    <a:pt x="740" y="250"/>
                  </a:lnTo>
                  <a:lnTo>
                    <a:pt x="710" y="219"/>
                  </a:lnTo>
                  <a:lnTo>
                    <a:pt x="685" y="187"/>
                  </a:lnTo>
                  <a:lnTo>
                    <a:pt x="659" y="155"/>
                  </a:lnTo>
                  <a:lnTo>
                    <a:pt x="638" y="127"/>
                  </a:lnTo>
                  <a:lnTo>
                    <a:pt x="614" y="89"/>
                  </a:lnTo>
                  <a:lnTo>
                    <a:pt x="593" y="53"/>
                  </a:lnTo>
                  <a:lnTo>
                    <a:pt x="581" y="27"/>
                  </a:lnTo>
                  <a:lnTo>
                    <a:pt x="566" y="0"/>
                  </a:lnTo>
                  <a:lnTo>
                    <a:pt x="0" y="268"/>
                  </a:lnTo>
                </a:path>
              </a:pathLst>
            </a:custGeom>
            <a:solidFill>
              <a:srgbClr val="F76681"/>
            </a:solidFill>
            <a:ln w="12700" cap="rnd" cmpd="sng">
              <a:solidFill>
                <a:srgbClr val="000000"/>
              </a:solidFill>
              <a:prstDash val="solid"/>
              <a:round/>
              <a:headEnd type="none" w="med" len="med"/>
              <a:tailEnd type="none" w="med" len="med"/>
            </a:ln>
          </p:spPr>
          <p:txBody>
            <a:bodyPr/>
            <a:lstStyle/>
            <a:p>
              <a:endParaRPr lang="en-US"/>
            </a:p>
          </p:txBody>
        </p:sp>
        <p:sp>
          <p:nvSpPr>
            <p:cNvPr id="28816" name="Freeform 44"/>
            <p:cNvSpPr>
              <a:spLocks/>
            </p:cNvSpPr>
            <p:nvPr/>
          </p:nvSpPr>
          <p:spPr bwMode="auto">
            <a:xfrm>
              <a:off x="1107" y="1815"/>
              <a:ext cx="1142" cy="1442"/>
            </a:xfrm>
            <a:custGeom>
              <a:avLst/>
              <a:gdLst>
                <a:gd name="T0" fmla="*/ 1141 w 1142"/>
                <a:gd name="T1" fmla="*/ 844 h 1442"/>
                <a:gd name="T2" fmla="*/ 851 w 1142"/>
                <a:gd name="T3" fmla="*/ 963 h 1442"/>
                <a:gd name="T4" fmla="*/ 839 w 1142"/>
                <a:gd name="T5" fmla="*/ 936 h 1442"/>
                <a:gd name="T6" fmla="*/ 832 w 1142"/>
                <a:gd name="T7" fmla="*/ 910 h 1442"/>
                <a:gd name="T8" fmla="*/ 824 w 1142"/>
                <a:gd name="T9" fmla="*/ 882 h 1442"/>
                <a:gd name="T10" fmla="*/ 818 w 1142"/>
                <a:gd name="T11" fmla="*/ 852 h 1442"/>
                <a:gd name="T12" fmla="*/ 809 w 1142"/>
                <a:gd name="T13" fmla="*/ 813 h 1442"/>
                <a:gd name="T14" fmla="*/ 804 w 1142"/>
                <a:gd name="T15" fmla="*/ 781 h 1442"/>
                <a:gd name="T16" fmla="*/ 799 w 1142"/>
                <a:gd name="T17" fmla="*/ 746 h 1442"/>
                <a:gd name="T18" fmla="*/ 796 w 1142"/>
                <a:gd name="T19" fmla="*/ 707 h 1442"/>
                <a:gd name="T20" fmla="*/ 792 w 1142"/>
                <a:gd name="T21" fmla="*/ 667 h 1442"/>
                <a:gd name="T22" fmla="*/ 792 w 1142"/>
                <a:gd name="T23" fmla="*/ 596 h 1442"/>
                <a:gd name="T24" fmla="*/ 794 w 1142"/>
                <a:gd name="T25" fmla="*/ 559 h 1442"/>
                <a:gd name="T26" fmla="*/ 796 w 1142"/>
                <a:gd name="T27" fmla="*/ 524 h 1442"/>
                <a:gd name="T28" fmla="*/ 801 w 1142"/>
                <a:gd name="T29" fmla="*/ 489 h 1442"/>
                <a:gd name="T30" fmla="*/ 807 w 1142"/>
                <a:gd name="T31" fmla="*/ 454 h 1442"/>
                <a:gd name="T32" fmla="*/ 814 w 1142"/>
                <a:gd name="T33" fmla="*/ 420 h 1442"/>
                <a:gd name="T34" fmla="*/ 822 w 1142"/>
                <a:gd name="T35" fmla="*/ 381 h 1442"/>
                <a:gd name="T36" fmla="*/ 834 w 1142"/>
                <a:gd name="T37" fmla="*/ 343 h 1442"/>
                <a:gd name="T38" fmla="*/ 289 w 1142"/>
                <a:gd name="T39" fmla="*/ 0 h 1442"/>
                <a:gd name="T40" fmla="*/ 277 w 1142"/>
                <a:gd name="T41" fmla="*/ 35 h 1442"/>
                <a:gd name="T42" fmla="*/ 266 w 1142"/>
                <a:gd name="T43" fmla="*/ 65 h 1442"/>
                <a:gd name="T44" fmla="*/ 255 w 1142"/>
                <a:gd name="T45" fmla="*/ 93 h 1442"/>
                <a:gd name="T46" fmla="*/ 245 w 1142"/>
                <a:gd name="T47" fmla="*/ 125 h 1442"/>
                <a:gd name="T48" fmla="*/ 237 w 1142"/>
                <a:gd name="T49" fmla="*/ 151 h 1442"/>
                <a:gd name="T50" fmla="*/ 227 w 1142"/>
                <a:gd name="T51" fmla="*/ 181 h 1442"/>
                <a:gd name="T52" fmla="*/ 220 w 1142"/>
                <a:gd name="T53" fmla="*/ 210 h 1442"/>
                <a:gd name="T54" fmla="*/ 213 w 1142"/>
                <a:gd name="T55" fmla="*/ 237 h 1442"/>
                <a:gd name="T56" fmla="*/ 207 w 1142"/>
                <a:gd name="T57" fmla="*/ 266 h 1442"/>
                <a:gd name="T58" fmla="*/ 198 w 1142"/>
                <a:gd name="T59" fmla="*/ 298 h 1442"/>
                <a:gd name="T60" fmla="*/ 194 w 1142"/>
                <a:gd name="T61" fmla="*/ 334 h 1442"/>
                <a:gd name="T62" fmla="*/ 187 w 1142"/>
                <a:gd name="T63" fmla="*/ 366 h 1442"/>
                <a:gd name="T64" fmla="*/ 180 w 1142"/>
                <a:gd name="T65" fmla="*/ 397 h 1442"/>
                <a:gd name="T66" fmla="*/ 177 w 1142"/>
                <a:gd name="T67" fmla="*/ 434 h 1442"/>
                <a:gd name="T68" fmla="*/ 173 w 1142"/>
                <a:gd name="T69" fmla="*/ 469 h 1442"/>
                <a:gd name="T70" fmla="*/ 170 w 1142"/>
                <a:gd name="T71" fmla="*/ 509 h 1442"/>
                <a:gd name="T72" fmla="*/ 166 w 1142"/>
                <a:gd name="T73" fmla="*/ 547 h 1442"/>
                <a:gd name="T74" fmla="*/ 166 w 1142"/>
                <a:gd name="T75" fmla="*/ 586 h 1442"/>
                <a:gd name="T76" fmla="*/ 166 w 1142"/>
                <a:gd name="T77" fmla="*/ 626 h 1442"/>
                <a:gd name="T78" fmla="*/ 166 w 1142"/>
                <a:gd name="T79" fmla="*/ 676 h 1442"/>
                <a:gd name="T80" fmla="*/ 168 w 1142"/>
                <a:gd name="T81" fmla="*/ 721 h 1442"/>
                <a:gd name="T82" fmla="*/ 170 w 1142"/>
                <a:gd name="T83" fmla="*/ 751 h 1442"/>
                <a:gd name="T84" fmla="*/ 173 w 1142"/>
                <a:gd name="T85" fmla="*/ 788 h 1442"/>
                <a:gd name="T86" fmla="*/ 177 w 1142"/>
                <a:gd name="T87" fmla="*/ 823 h 1442"/>
                <a:gd name="T88" fmla="*/ 181 w 1142"/>
                <a:gd name="T89" fmla="*/ 865 h 1442"/>
                <a:gd name="T90" fmla="*/ 189 w 1142"/>
                <a:gd name="T91" fmla="*/ 901 h 1442"/>
                <a:gd name="T92" fmla="*/ 195 w 1142"/>
                <a:gd name="T93" fmla="*/ 935 h 1442"/>
                <a:gd name="T94" fmla="*/ 204 w 1142"/>
                <a:gd name="T95" fmla="*/ 976 h 1442"/>
                <a:gd name="T96" fmla="*/ 212 w 1142"/>
                <a:gd name="T97" fmla="*/ 1010 h 1442"/>
                <a:gd name="T98" fmla="*/ 220 w 1142"/>
                <a:gd name="T99" fmla="*/ 1050 h 1442"/>
                <a:gd name="T100" fmla="*/ 230 w 1142"/>
                <a:gd name="T101" fmla="*/ 1083 h 1442"/>
                <a:gd name="T102" fmla="*/ 242 w 1142"/>
                <a:gd name="T103" fmla="*/ 1120 h 1442"/>
                <a:gd name="T104" fmla="*/ 253 w 1142"/>
                <a:gd name="T105" fmla="*/ 1157 h 1442"/>
                <a:gd name="T106" fmla="*/ 270 w 1142"/>
                <a:gd name="T107" fmla="*/ 1202 h 1442"/>
                <a:gd name="T108" fmla="*/ 0 w 1142"/>
                <a:gd name="T109" fmla="*/ 1315 h 1442"/>
                <a:gd name="T110" fmla="*/ 711 w 1142"/>
                <a:gd name="T111" fmla="*/ 1441 h 1442"/>
                <a:gd name="T112" fmla="*/ 1141 w 1142"/>
                <a:gd name="T113" fmla="*/ 844 h 1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2"/>
                <a:gd name="T172" fmla="*/ 0 h 1442"/>
                <a:gd name="T173" fmla="*/ 1142 w 1142"/>
                <a:gd name="T174" fmla="*/ 1442 h 1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2" h="1442">
                  <a:moveTo>
                    <a:pt x="1141" y="844"/>
                  </a:moveTo>
                  <a:lnTo>
                    <a:pt x="851" y="963"/>
                  </a:lnTo>
                  <a:lnTo>
                    <a:pt x="839" y="936"/>
                  </a:lnTo>
                  <a:lnTo>
                    <a:pt x="832" y="910"/>
                  </a:lnTo>
                  <a:lnTo>
                    <a:pt x="824" y="882"/>
                  </a:lnTo>
                  <a:lnTo>
                    <a:pt x="818" y="852"/>
                  </a:lnTo>
                  <a:lnTo>
                    <a:pt x="809" y="813"/>
                  </a:lnTo>
                  <a:lnTo>
                    <a:pt x="804" y="781"/>
                  </a:lnTo>
                  <a:lnTo>
                    <a:pt x="799" y="746"/>
                  </a:lnTo>
                  <a:lnTo>
                    <a:pt x="796" y="707"/>
                  </a:lnTo>
                  <a:lnTo>
                    <a:pt x="792" y="667"/>
                  </a:lnTo>
                  <a:lnTo>
                    <a:pt x="792" y="596"/>
                  </a:lnTo>
                  <a:lnTo>
                    <a:pt x="794" y="559"/>
                  </a:lnTo>
                  <a:lnTo>
                    <a:pt x="796" y="524"/>
                  </a:lnTo>
                  <a:lnTo>
                    <a:pt x="801" y="489"/>
                  </a:lnTo>
                  <a:lnTo>
                    <a:pt x="807" y="454"/>
                  </a:lnTo>
                  <a:lnTo>
                    <a:pt x="814" y="420"/>
                  </a:lnTo>
                  <a:lnTo>
                    <a:pt x="822" y="381"/>
                  </a:lnTo>
                  <a:lnTo>
                    <a:pt x="834" y="343"/>
                  </a:lnTo>
                  <a:lnTo>
                    <a:pt x="289" y="0"/>
                  </a:lnTo>
                  <a:lnTo>
                    <a:pt x="277" y="35"/>
                  </a:lnTo>
                  <a:lnTo>
                    <a:pt x="266" y="65"/>
                  </a:lnTo>
                  <a:lnTo>
                    <a:pt x="255" y="93"/>
                  </a:lnTo>
                  <a:lnTo>
                    <a:pt x="245" y="125"/>
                  </a:lnTo>
                  <a:lnTo>
                    <a:pt x="237" y="151"/>
                  </a:lnTo>
                  <a:lnTo>
                    <a:pt x="227" y="181"/>
                  </a:lnTo>
                  <a:lnTo>
                    <a:pt x="220" y="210"/>
                  </a:lnTo>
                  <a:lnTo>
                    <a:pt x="213" y="237"/>
                  </a:lnTo>
                  <a:lnTo>
                    <a:pt x="207" y="266"/>
                  </a:lnTo>
                  <a:lnTo>
                    <a:pt x="198" y="298"/>
                  </a:lnTo>
                  <a:lnTo>
                    <a:pt x="194" y="334"/>
                  </a:lnTo>
                  <a:lnTo>
                    <a:pt x="187" y="366"/>
                  </a:lnTo>
                  <a:lnTo>
                    <a:pt x="180" y="397"/>
                  </a:lnTo>
                  <a:lnTo>
                    <a:pt x="177" y="434"/>
                  </a:lnTo>
                  <a:lnTo>
                    <a:pt x="173" y="469"/>
                  </a:lnTo>
                  <a:lnTo>
                    <a:pt x="170" y="509"/>
                  </a:lnTo>
                  <a:lnTo>
                    <a:pt x="166" y="547"/>
                  </a:lnTo>
                  <a:lnTo>
                    <a:pt x="166" y="586"/>
                  </a:lnTo>
                  <a:lnTo>
                    <a:pt x="166" y="626"/>
                  </a:lnTo>
                  <a:lnTo>
                    <a:pt x="166" y="676"/>
                  </a:lnTo>
                  <a:lnTo>
                    <a:pt x="168" y="721"/>
                  </a:lnTo>
                  <a:lnTo>
                    <a:pt x="170" y="751"/>
                  </a:lnTo>
                  <a:lnTo>
                    <a:pt x="173" y="788"/>
                  </a:lnTo>
                  <a:lnTo>
                    <a:pt x="177" y="823"/>
                  </a:lnTo>
                  <a:lnTo>
                    <a:pt x="181" y="865"/>
                  </a:lnTo>
                  <a:lnTo>
                    <a:pt x="189" y="901"/>
                  </a:lnTo>
                  <a:lnTo>
                    <a:pt x="195" y="935"/>
                  </a:lnTo>
                  <a:lnTo>
                    <a:pt x="204" y="976"/>
                  </a:lnTo>
                  <a:lnTo>
                    <a:pt x="212" y="1010"/>
                  </a:lnTo>
                  <a:lnTo>
                    <a:pt x="220" y="1050"/>
                  </a:lnTo>
                  <a:lnTo>
                    <a:pt x="230" y="1083"/>
                  </a:lnTo>
                  <a:lnTo>
                    <a:pt x="242" y="1120"/>
                  </a:lnTo>
                  <a:lnTo>
                    <a:pt x="253" y="1157"/>
                  </a:lnTo>
                  <a:lnTo>
                    <a:pt x="270" y="1202"/>
                  </a:lnTo>
                  <a:lnTo>
                    <a:pt x="0" y="1315"/>
                  </a:lnTo>
                  <a:lnTo>
                    <a:pt x="711" y="1441"/>
                  </a:lnTo>
                  <a:lnTo>
                    <a:pt x="1141" y="844"/>
                  </a:lnTo>
                </a:path>
              </a:pathLst>
            </a:custGeom>
            <a:solidFill>
              <a:srgbClr val="00FFFF"/>
            </a:solidFill>
            <a:ln w="12700" cap="rnd" cmpd="sng">
              <a:solidFill>
                <a:srgbClr val="000000"/>
              </a:solidFill>
              <a:prstDash val="solid"/>
              <a:round/>
              <a:headEnd type="none" w="med" len="med"/>
              <a:tailEnd type="none" w="med" len="med"/>
            </a:ln>
          </p:spPr>
          <p:txBody>
            <a:bodyPr/>
            <a:lstStyle/>
            <a:p>
              <a:endParaRPr lang="en-US"/>
            </a:p>
          </p:txBody>
        </p:sp>
        <p:sp>
          <p:nvSpPr>
            <p:cNvPr id="28817" name="Freeform 45"/>
            <p:cNvSpPr>
              <a:spLocks/>
            </p:cNvSpPr>
            <p:nvPr/>
          </p:nvSpPr>
          <p:spPr bwMode="auto">
            <a:xfrm>
              <a:off x="1158" y="980"/>
              <a:ext cx="1298" cy="1235"/>
            </a:xfrm>
            <a:custGeom>
              <a:avLst/>
              <a:gdLst>
                <a:gd name="T0" fmla="*/ 1030 w 1298"/>
                <a:gd name="T1" fmla="*/ 0 h 1235"/>
                <a:gd name="T2" fmla="*/ 1003 w 1298"/>
                <a:gd name="T3" fmla="*/ 13 h 1235"/>
                <a:gd name="T4" fmla="*/ 982 w 1298"/>
                <a:gd name="T5" fmla="*/ 25 h 1235"/>
                <a:gd name="T6" fmla="*/ 958 w 1298"/>
                <a:gd name="T7" fmla="*/ 36 h 1235"/>
                <a:gd name="T8" fmla="*/ 937 w 1298"/>
                <a:gd name="T9" fmla="*/ 48 h 1235"/>
                <a:gd name="T10" fmla="*/ 913 w 1298"/>
                <a:gd name="T11" fmla="*/ 61 h 1235"/>
                <a:gd name="T12" fmla="*/ 890 w 1298"/>
                <a:gd name="T13" fmla="*/ 75 h 1235"/>
                <a:gd name="T14" fmla="*/ 869 w 1298"/>
                <a:gd name="T15" fmla="*/ 89 h 1235"/>
                <a:gd name="T16" fmla="*/ 845 w 1298"/>
                <a:gd name="T17" fmla="*/ 104 h 1235"/>
                <a:gd name="T18" fmla="*/ 820 w 1298"/>
                <a:gd name="T19" fmla="*/ 121 h 1235"/>
                <a:gd name="T20" fmla="*/ 791 w 1298"/>
                <a:gd name="T21" fmla="*/ 140 h 1235"/>
                <a:gd name="T22" fmla="*/ 769 w 1298"/>
                <a:gd name="T23" fmla="*/ 157 h 1235"/>
                <a:gd name="T24" fmla="*/ 748 w 1298"/>
                <a:gd name="T25" fmla="*/ 175 h 1235"/>
                <a:gd name="T26" fmla="*/ 723 w 1298"/>
                <a:gd name="T27" fmla="*/ 193 h 1235"/>
                <a:gd name="T28" fmla="*/ 696 w 1298"/>
                <a:gd name="T29" fmla="*/ 213 h 1235"/>
                <a:gd name="T30" fmla="*/ 673 w 1298"/>
                <a:gd name="T31" fmla="*/ 234 h 1235"/>
                <a:gd name="T32" fmla="*/ 648 w 1298"/>
                <a:gd name="T33" fmla="*/ 255 h 1235"/>
                <a:gd name="T34" fmla="*/ 628 w 1298"/>
                <a:gd name="T35" fmla="*/ 274 h 1235"/>
                <a:gd name="T36" fmla="*/ 599 w 1298"/>
                <a:gd name="T37" fmla="*/ 300 h 1235"/>
                <a:gd name="T38" fmla="*/ 576 w 1298"/>
                <a:gd name="T39" fmla="*/ 322 h 1235"/>
                <a:gd name="T40" fmla="*/ 556 w 1298"/>
                <a:gd name="T41" fmla="*/ 343 h 1235"/>
                <a:gd name="T42" fmla="*/ 533 w 1298"/>
                <a:gd name="T43" fmla="*/ 368 h 1235"/>
                <a:gd name="T44" fmla="*/ 516 w 1298"/>
                <a:gd name="T45" fmla="*/ 387 h 1235"/>
                <a:gd name="T46" fmla="*/ 496 w 1298"/>
                <a:gd name="T47" fmla="*/ 411 h 1235"/>
                <a:gd name="T48" fmla="*/ 476 w 1298"/>
                <a:gd name="T49" fmla="*/ 434 h 1235"/>
                <a:gd name="T50" fmla="*/ 454 w 1298"/>
                <a:gd name="T51" fmla="*/ 462 h 1235"/>
                <a:gd name="T52" fmla="*/ 434 w 1298"/>
                <a:gd name="T53" fmla="*/ 486 h 1235"/>
                <a:gd name="T54" fmla="*/ 414 w 1298"/>
                <a:gd name="T55" fmla="*/ 513 h 1235"/>
                <a:gd name="T56" fmla="*/ 390 w 1298"/>
                <a:gd name="T57" fmla="*/ 544 h 1235"/>
                <a:gd name="T58" fmla="*/ 371 w 1298"/>
                <a:gd name="T59" fmla="*/ 573 h 1235"/>
                <a:gd name="T60" fmla="*/ 349 w 1298"/>
                <a:gd name="T61" fmla="*/ 604 h 1235"/>
                <a:gd name="T62" fmla="*/ 329 w 1298"/>
                <a:gd name="T63" fmla="*/ 636 h 1235"/>
                <a:gd name="T64" fmla="*/ 311 w 1298"/>
                <a:gd name="T65" fmla="*/ 669 h 1235"/>
                <a:gd name="T66" fmla="*/ 290 w 1298"/>
                <a:gd name="T67" fmla="*/ 705 h 1235"/>
                <a:gd name="T68" fmla="*/ 277 w 1298"/>
                <a:gd name="T69" fmla="*/ 735 h 1235"/>
                <a:gd name="T70" fmla="*/ 260 w 1298"/>
                <a:gd name="T71" fmla="*/ 763 h 1235"/>
                <a:gd name="T72" fmla="*/ 247 w 1298"/>
                <a:gd name="T73" fmla="*/ 794 h 1235"/>
                <a:gd name="T74" fmla="*/ 0 w 1298"/>
                <a:gd name="T75" fmla="*/ 677 h 1235"/>
                <a:gd name="T76" fmla="*/ 407 w 1298"/>
                <a:gd name="T77" fmla="*/ 1234 h 1235"/>
                <a:gd name="T78" fmla="*/ 1097 w 1298"/>
                <a:gd name="T79" fmla="*/ 1174 h 1235"/>
                <a:gd name="T80" fmla="*/ 820 w 1298"/>
                <a:gd name="T81" fmla="*/ 1050 h 1235"/>
                <a:gd name="T82" fmla="*/ 837 w 1298"/>
                <a:gd name="T83" fmla="*/ 1014 h 1235"/>
                <a:gd name="T84" fmla="*/ 856 w 1298"/>
                <a:gd name="T85" fmla="*/ 978 h 1235"/>
                <a:gd name="T86" fmla="*/ 882 w 1298"/>
                <a:gd name="T87" fmla="*/ 938 h 1235"/>
                <a:gd name="T88" fmla="*/ 910 w 1298"/>
                <a:gd name="T89" fmla="*/ 895 h 1235"/>
                <a:gd name="T90" fmla="*/ 935 w 1298"/>
                <a:gd name="T91" fmla="*/ 861 h 1235"/>
                <a:gd name="T92" fmla="*/ 963 w 1298"/>
                <a:gd name="T93" fmla="*/ 828 h 1235"/>
                <a:gd name="T94" fmla="*/ 990 w 1298"/>
                <a:gd name="T95" fmla="*/ 794 h 1235"/>
                <a:gd name="T96" fmla="*/ 1018 w 1298"/>
                <a:gd name="T97" fmla="*/ 766 h 1235"/>
                <a:gd name="T98" fmla="*/ 1048 w 1298"/>
                <a:gd name="T99" fmla="*/ 739 h 1235"/>
                <a:gd name="T100" fmla="*/ 1080 w 1298"/>
                <a:gd name="T101" fmla="*/ 709 h 1235"/>
                <a:gd name="T102" fmla="*/ 1112 w 1298"/>
                <a:gd name="T103" fmla="*/ 684 h 1235"/>
                <a:gd name="T104" fmla="*/ 1142 w 1298"/>
                <a:gd name="T105" fmla="*/ 659 h 1235"/>
                <a:gd name="T106" fmla="*/ 1172 w 1298"/>
                <a:gd name="T107" fmla="*/ 637 h 1235"/>
                <a:gd name="T108" fmla="*/ 1208 w 1298"/>
                <a:gd name="T109" fmla="*/ 614 h 1235"/>
                <a:gd name="T110" fmla="*/ 1246 w 1298"/>
                <a:gd name="T111" fmla="*/ 592 h 1235"/>
                <a:gd name="T112" fmla="*/ 1272 w 1298"/>
                <a:gd name="T113" fmla="*/ 581 h 1235"/>
                <a:gd name="T114" fmla="*/ 1297 w 1298"/>
                <a:gd name="T115" fmla="*/ 567 h 1235"/>
                <a:gd name="T116" fmla="*/ 1030 w 1298"/>
                <a:gd name="T117" fmla="*/ 0 h 12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98"/>
                <a:gd name="T178" fmla="*/ 0 h 1235"/>
                <a:gd name="T179" fmla="*/ 1298 w 1298"/>
                <a:gd name="T180" fmla="*/ 1235 h 12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98" h="1235">
                  <a:moveTo>
                    <a:pt x="1030" y="0"/>
                  </a:moveTo>
                  <a:lnTo>
                    <a:pt x="1003" y="13"/>
                  </a:lnTo>
                  <a:lnTo>
                    <a:pt x="982" y="25"/>
                  </a:lnTo>
                  <a:lnTo>
                    <a:pt x="958" y="36"/>
                  </a:lnTo>
                  <a:lnTo>
                    <a:pt x="937" y="48"/>
                  </a:lnTo>
                  <a:lnTo>
                    <a:pt x="913" y="61"/>
                  </a:lnTo>
                  <a:lnTo>
                    <a:pt x="890" y="75"/>
                  </a:lnTo>
                  <a:lnTo>
                    <a:pt x="869" y="89"/>
                  </a:lnTo>
                  <a:lnTo>
                    <a:pt x="845" y="104"/>
                  </a:lnTo>
                  <a:lnTo>
                    <a:pt x="820" y="121"/>
                  </a:lnTo>
                  <a:lnTo>
                    <a:pt x="791" y="140"/>
                  </a:lnTo>
                  <a:lnTo>
                    <a:pt x="769" y="157"/>
                  </a:lnTo>
                  <a:lnTo>
                    <a:pt x="748" y="175"/>
                  </a:lnTo>
                  <a:lnTo>
                    <a:pt x="723" y="193"/>
                  </a:lnTo>
                  <a:lnTo>
                    <a:pt x="696" y="213"/>
                  </a:lnTo>
                  <a:lnTo>
                    <a:pt x="673" y="234"/>
                  </a:lnTo>
                  <a:lnTo>
                    <a:pt x="648" y="255"/>
                  </a:lnTo>
                  <a:lnTo>
                    <a:pt x="628" y="274"/>
                  </a:lnTo>
                  <a:lnTo>
                    <a:pt x="599" y="300"/>
                  </a:lnTo>
                  <a:lnTo>
                    <a:pt x="576" y="322"/>
                  </a:lnTo>
                  <a:lnTo>
                    <a:pt x="556" y="343"/>
                  </a:lnTo>
                  <a:lnTo>
                    <a:pt x="533" y="368"/>
                  </a:lnTo>
                  <a:lnTo>
                    <a:pt x="516" y="387"/>
                  </a:lnTo>
                  <a:lnTo>
                    <a:pt x="496" y="411"/>
                  </a:lnTo>
                  <a:lnTo>
                    <a:pt x="476" y="434"/>
                  </a:lnTo>
                  <a:lnTo>
                    <a:pt x="454" y="462"/>
                  </a:lnTo>
                  <a:lnTo>
                    <a:pt x="434" y="486"/>
                  </a:lnTo>
                  <a:lnTo>
                    <a:pt x="414" y="513"/>
                  </a:lnTo>
                  <a:lnTo>
                    <a:pt x="390" y="544"/>
                  </a:lnTo>
                  <a:lnTo>
                    <a:pt x="371" y="573"/>
                  </a:lnTo>
                  <a:lnTo>
                    <a:pt x="349" y="604"/>
                  </a:lnTo>
                  <a:lnTo>
                    <a:pt x="329" y="636"/>
                  </a:lnTo>
                  <a:lnTo>
                    <a:pt x="311" y="669"/>
                  </a:lnTo>
                  <a:lnTo>
                    <a:pt x="290" y="705"/>
                  </a:lnTo>
                  <a:lnTo>
                    <a:pt x="277" y="735"/>
                  </a:lnTo>
                  <a:lnTo>
                    <a:pt x="260" y="763"/>
                  </a:lnTo>
                  <a:lnTo>
                    <a:pt x="247" y="794"/>
                  </a:lnTo>
                  <a:lnTo>
                    <a:pt x="0" y="677"/>
                  </a:lnTo>
                  <a:lnTo>
                    <a:pt x="407" y="1234"/>
                  </a:lnTo>
                  <a:lnTo>
                    <a:pt x="1097" y="1174"/>
                  </a:lnTo>
                  <a:lnTo>
                    <a:pt x="820" y="1050"/>
                  </a:lnTo>
                  <a:lnTo>
                    <a:pt x="837" y="1014"/>
                  </a:lnTo>
                  <a:lnTo>
                    <a:pt x="856" y="978"/>
                  </a:lnTo>
                  <a:lnTo>
                    <a:pt x="882" y="938"/>
                  </a:lnTo>
                  <a:lnTo>
                    <a:pt x="910" y="895"/>
                  </a:lnTo>
                  <a:lnTo>
                    <a:pt x="935" y="861"/>
                  </a:lnTo>
                  <a:lnTo>
                    <a:pt x="963" y="828"/>
                  </a:lnTo>
                  <a:lnTo>
                    <a:pt x="990" y="794"/>
                  </a:lnTo>
                  <a:lnTo>
                    <a:pt x="1018" y="766"/>
                  </a:lnTo>
                  <a:lnTo>
                    <a:pt x="1048" y="739"/>
                  </a:lnTo>
                  <a:lnTo>
                    <a:pt x="1080" y="709"/>
                  </a:lnTo>
                  <a:lnTo>
                    <a:pt x="1112" y="684"/>
                  </a:lnTo>
                  <a:lnTo>
                    <a:pt x="1142" y="659"/>
                  </a:lnTo>
                  <a:lnTo>
                    <a:pt x="1172" y="637"/>
                  </a:lnTo>
                  <a:lnTo>
                    <a:pt x="1208" y="614"/>
                  </a:lnTo>
                  <a:lnTo>
                    <a:pt x="1246" y="592"/>
                  </a:lnTo>
                  <a:lnTo>
                    <a:pt x="1272" y="581"/>
                  </a:lnTo>
                  <a:lnTo>
                    <a:pt x="1297" y="567"/>
                  </a:lnTo>
                  <a:lnTo>
                    <a:pt x="1030" y="0"/>
                  </a:lnTo>
                </a:path>
              </a:pathLst>
            </a:custGeom>
            <a:solidFill>
              <a:srgbClr val="00FF00"/>
            </a:solidFill>
            <a:ln w="12700" cap="rnd" cmpd="sng">
              <a:solidFill>
                <a:srgbClr val="000000"/>
              </a:solidFill>
              <a:prstDash val="solid"/>
              <a:round/>
              <a:headEnd type="none" w="med" len="med"/>
              <a:tailEnd type="none" w="med" len="med"/>
            </a:ln>
          </p:spPr>
          <p:txBody>
            <a:bodyPr/>
            <a:lstStyle/>
            <a:p>
              <a:endParaRPr lang="en-US"/>
            </a:p>
          </p:txBody>
        </p:sp>
        <p:sp>
          <p:nvSpPr>
            <p:cNvPr id="28818" name="Freeform 46"/>
            <p:cNvSpPr>
              <a:spLocks/>
            </p:cNvSpPr>
            <p:nvPr/>
          </p:nvSpPr>
          <p:spPr bwMode="auto">
            <a:xfrm>
              <a:off x="2135" y="656"/>
              <a:ext cx="1409" cy="1128"/>
            </a:xfrm>
            <a:custGeom>
              <a:avLst/>
              <a:gdLst>
                <a:gd name="T0" fmla="*/ 564 w 1409"/>
                <a:gd name="T1" fmla="*/ 1127 h 1128"/>
                <a:gd name="T2" fmla="*/ 447 w 1409"/>
                <a:gd name="T3" fmla="*/ 837 h 1128"/>
                <a:gd name="T4" fmla="*/ 473 w 1409"/>
                <a:gd name="T5" fmla="*/ 824 h 1128"/>
                <a:gd name="T6" fmla="*/ 499 w 1409"/>
                <a:gd name="T7" fmla="*/ 818 h 1128"/>
                <a:gd name="T8" fmla="*/ 527 w 1409"/>
                <a:gd name="T9" fmla="*/ 810 h 1128"/>
                <a:gd name="T10" fmla="*/ 559 w 1409"/>
                <a:gd name="T11" fmla="*/ 801 h 1128"/>
                <a:gd name="T12" fmla="*/ 596 w 1409"/>
                <a:gd name="T13" fmla="*/ 795 h 1128"/>
                <a:gd name="T14" fmla="*/ 629 w 1409"/>
                <a:gd name="T15" fmla="*/ 790 h 1128"/>
                <a:gd name="T16" fmla="*/ 662 w 1409"/>
                <a:gd name="T17" fmla="*/ 784 h 1128"/>
                <a:gd name="T18" fmla="*/ 701 w 1409"/>
                <a:gd name="T19" fmla="*/ 780 h 1128"/>
                <a:gd name="T20" fmla="*/ 741 w 1409"/>
                <a:gd name="T21" fmla="*/ 776 h 1128"/>
                <a:gd name="T22" fmla="*/ 812 w 1409"/>
                <a:gd name="T23" fmla="*/ 776 h 1128"/>
                <a:gd name="T24" fmla="*/ 850 w 1409"/>
                <a:gd name="T25" fmla="*/ 778 h 1128"/>
                <a:gd name="T26" fmla="*/ 884 w 1409"/>
                <a:gd name="T27" fmla="*/ 781 h 1128"/>
                <a:gd name="T28" fmla="*/ 919 w 1409"/>
                <a:gd name="T29" fmla="*/ 786 h 1128"/>
                <a:gd name="T30" fmla="*/ 956 w 1409"/>
                <a:gd name="T31" fmla="*/ 793 h 1128"/>
                <a:gd name="T32" fmla="*/ 988 w 1409"/>
                <a:gd name="T33" fmla="*/ 798 h 1128"/>
                <a:gd name="T34" fmla="*/ 1027 w 1409"/>
                <a:gd name="T35" fmla="*/ 808 h 1128"/>
                <a:gd name="T36" fmla="*/ 1065 w 1409"/>
                <a:gd name="T37" fmla="*/ 820 h 1128"/>
                <a:gd name="T38" fmla="*/ 1408 w 1409"/>
                <a:gd name="T39" fmla="*/ 275 h 1128"/>
                <a:gd name="T40" fmla="*/ 1374 w 1409"/>
                <a:gd name="T41" fmla="*/ 262 h 1128"/>
                <a:gd name="T42" fmla="*/ 1343 w 1409"/>
                <a:gd name="T43" fmla="*/ 251 h 1128"/>
                <a:gd name="T44" fmla="*/ 1314 w 1409"/>
                <a:gd name="T45" fmla="*/ 240 h 1128"/>
                <a:gd name="T46" fmla="*/ 1285 w 1409"/>
                <a:gd name="T47" fmla="*/ 230 h 1128"/>
                <a:gd name="T48" fmla="*/ 1256 w 1409"/>
                <a:gd name="T49" fmla="*/ 222 h 1128"/>
                <a:gd name="T50" fmla="*/ 1227 w 1409"/>
                <a:gd name="T51" fmla="*/ 212 h 1128"/>
                <a:gd name="T52" fmla="*/ 1199 w 1409"/>
                <a:gd name="T53" fmla="*/ 205 h 1128"/>
                <a:gd name="T54" fmla="*/ 1171 w 1409"/>
                <a:gd name="T55" fmla="*/ 198 h 1128"/>
                <a:gd name="T56" fmla="*/ 1143 w 1409"/>
                <a:gd name="T57" fmla="*/ 192 h 1128"/>
                <a:gd name="T58" fmla="*/ 1111 w 1409"/>
                <a:gd name="T59" fmla="*/ 183 h 1128"/>
                <a:gd name="T60" fmla="*/ 1074 w 1409"/>
                <a:gd name="T61" fmla="*/ 179 h 1128"/>
                <a:gd name="T62" fmla="*/ 1044 w 1409"/>
                <a:gd name="T63" fmla="*/ 172 h 1128"/>
                <a:gd name="T64" fmla="*/ 1011 w 1409"/>
                <a:gd name="T65" fmla="*/ 165 h 1128"/>
                <a:gd name="T66" fmla="*/ 976 w 1409"/>
                <a:gd name="T67" fmla="*/ 160 h 1128"/>
                <a:gd name="T68" fmla="*/ 939 w 1409"/>
                <a:gd name="T69" fmla="*/ 157 h 1128"/>
                <a:gd name="T70" fmla="*/ 899 w 1409"/>
                <a:gd name="T71" fmla="*/ 155 h 1128"/>
                <a:gd name="T72" fmla="*/ 861 w 1409"/>
                <a:gd name="T73" fmla="*/ 151 h 1128"/>
                <a:gd name="T74" fmla="*/ 824 w 1409"/>
                <a:gd name="T75" fmla="*/ 151 h 1128"/>
                <a:gd name="T76" fmla="*/ 784 w 1409"/>
                <a:gd name="T77" fmla="*/ 151 h 1128"/>
                <a:gd name="T78" fmla="*/ 734 w 1409"/>
                <a:gd name="T79" fmla="*/ 151 h 1128"/>
                <a:gd name="T80" fmla="*/ 689 w 1409"/>
                <a:gd name="T81" fmla="*/ 153 h 1128"/>
                <a:gd name="T82" fmla="*/ 658 w 1409"/>
                <a:gd name="T83" fmla="*/ 155 h 1128"/>
                <a:gd name="T84" fmla="*/ 622 w 1409"/>
                <a:gd name="T85" fmla="*/ 157 h 1128"/>
                <a:gd name="T86" fmla="*/ 586 w 1409"/>
                <a:gd name="T87" fmla="*/ 160 h 1128"/>
                <a:gd name="T88" fmla="*/ 544 w 1409"/>
                <a:gd name="T89" fmla="*/ 166 h 1128"/>
                <a:gd name="T90" fmla="*/ 509 w 1409"/>
                <a:gd name="T91" fmla="*/ 174 h 1128"/>
                <a:gd name="T92" fmla="*/ 473 w 1409"/>
                <a:gd name="T93" fmla="*/ 179 h 1128"/>
                <a:gd name="T94" fmla="*/ 432 w 1409"/>
                <a:gd name="T95" fmla="*/ 189 h 1128"/>
                <a:gd name="T96" fmla="*/ 400 w 1409"/>
                <a:gd name="T97" fmla="*/ 197 h 1128"/>
                <a:gd name="T98" fmla="*/ 360 w 1409"/>
                <a:gd name="T99" fmla="*/ 205 h 1128"/>
                <a:gd name="T100" fmla="*/ 326 w 1409"/>
                <a:gd name="T101" fmla="*/ 215 h 1128"/>
                <a:gd name="T102" fmla="*/ 290 w 1409"/>
                <a:gd name="T103" fmla="*/ 225 h 1128"/>
                <a:gd name="T104" fmla="*/ 254 w 1409"/>
                <a:gd name="T105" fmla="*/ 238 h 1128"/>
                <a:gd name="T106" fmla="*/ 209 w 1409"/>
                <a:gd name="T107" fmla="*/ 255 h 1128"/>
                <a:gd name="T108" fmla="*/ 102 w 1409"/>
                <a:gd name="T109" fmla="*/ 0 h 1128"/>
                <a:gd name="T110" fmla="*/ 0 w 1409"/>
                <a:gd name="T111" fmla="*/ 722 h 1128"/>
                <a:gd name="T112" fmla="*/ 564 w 1409"/>
                <a:gd name="T113" fmla="*/ 1127 h 1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9"/>
                <a:gd name="T172" fmla="*/ 0 h 1128"/>
                <a:gd name="T173" fmla="*/ 1409 w 1409"/>
                <a:gd name="T174" fmla="*/ 1128 h 1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9" h="1128">
                  <a:moveTo>
                    <a:pt x="564" y="1127"/>
                  </a:moveTo>
                  <a:lnTo>
                    <a:pt x="447" y="837"/>
                  </a:lnTo>
                  <a:lnTo>
                    <a:pt x="473" y="824"/>
                  </a:lnTo>
                  <a:lnTo>
                    <a:pt x="499" y="818"/>
                  </a:lnTo>
                  <a:lnTo>
                    <a:pt x="527" y="810"/>
                  </a:lnTo>
                  <a:lnTo>
                    <a:pt x="559" y="801"/>
                  </a:lnTo>
                  <a:lnTo>
                    <a:pt x="596" y="795"/>
                  </a:lnTo>
                  <a:lnTo>
                    <a:pt x="629" y="790"/>
                  </a:lnTo>
                  <a:lnTo>
                    <a:pt x="662" y="784"/>
                  </a:lnTo>
                  <a:lnTo>
                    <a:pt x="701" y="780"/>
                  </a:lnTo>
                  <a:lnTo>
                    <a:pt x="741" y="776"/>
                  </a:lnTo>
                  <a:lnTo>
                    <a:pt x="812" y="776"/>
                  </a:lnTo>
                  <a:lnTo>
                    <a:pt x="850" y="778"/>
                  </a:lnTo>
                  <a:lnTo>
                    <a:pt x="884" y="781"/>
                  </a:lnTo>
                  <a:lnTo>
                    <a:pt x="919" y="786"/>
                  </a:lnTo>
                  <a:lnTo>
                    <a:pt x="956" y="793"/>
                  </a:lnTo>
                  <a:lnTo>
                    <a:pt x="988" y="798"/>
                  </a:lnTo>
                  <a:lnTo>
                    <a:pt x="1027" y="808"/>
                  </a:lnTo>
                  <a:lnTo>
                    <a:pt x="1065" y="820"/>
                  </a:lnTo>
                  <a:lnTo>
                    <a:pt x="1408" y="275"/>
                  </a:lnTo>
                  <a:lnTo>
                    <a:pt x="1374" y="262"/>
                  </a:lnTo>
                  <a:lnTo>
                    <a:pt x="1343" y="251"/>
                  </a:lnTo>
                  <a:lnTo>
                    <a:pt x="1314" y="240"/>
                  </a:lnTo>
                  <a:lnTo>
                    <a:pt x="1285" y="230"/>
                  </a:lnTo>
                  <a:lnTo>
                    <a:pt x="1256" y="222"/>
                  </a:lnTo>
                  <a:lnTo>
                    <a:pt x="1227" y="212"/>
                  </a:lnTo>
                  <a:lnTo>
                    <a:pt x="1199" y="205"/>
                  </a:lnTo>
                  <a:lnTo>
                    <a:pt x="1171" y="198"/>
                  </a:lnTo>
                  <a:lnTo>
                    <a:pt x="1143" y="192"/>
                  </a:lnTo>
                  <a:lnTo>
                    <a:pt x="1111" y="183"/>
                  </a:lnTo>
                  <a:lnTo>
                    <a:pt x="1074" y="179"/>
                  </a:lnTo>
                  <a:lnTo>
                    <a:pt x="1044" y="172"/>
                  </a:lnTo>
                  <a:lnTo>
                    <a:pt x="1011" y="165"/>
                  </a:lnTo>
                  <a:lnTo>
                    <a:pt x="976" y="160"/>
                  </a:lnTo>
                  <a:lnTo>
                    <a:pt x="939" y="157"/>
                  </a:lnTo>
                  <a:lnTo>
                    <a:pt x="899" y="155"/>
                  </a:lnTo>
                  <a:lnTo>
                    <a:pt x="861" y="151"/>
                  </a:lnTo>
                  <a:lnTo>
                    <a:pt x="824" y="151"/>
                  </a:lnTo>
                  <a:lnTo>
                    <a:pt x="784" y="151"/>
                  </a:lnTo>
                  <a:lnTo>
                    <a:pt x="734" y="151"/>
                  </a:lnTo>
                  <a:lnTo>
                    <a:pt x="689" y="153"/>
                  </a:lnTo>
                  <a:lnTo>
                    <a:pt x="658" y="155"/>
                  </a:lnTo>
                  <a:lnTo>
                    <a:pt x="622" y="157"/>
                  </a:lnTo>
                  <a:lnTo>
                    <a:pt x="586" y="160"/>
                  </a:lnTo>
                  <a:lnTo>
                    <a:pt x="544" y="166"/>
                  </a:lnTo>
                  <a:lnTo>
                    <a:pt x="509" y="174"/>
                  </a:lnTo>
                  <a:lnTo>
                    <a:pt x="473" y="179"/>
                  </a:lnTo>
                  <a:lnTo>
                    <a:pt x="432" y="189"/>
                  </a:lnTo>
                  <a:lnTo>
                    <a:pt x="400" y="197"/>
                  </a:lnTo>
                  <a:lnTo>
                    <a:pt x="360" y="205"/>
                  </a:lnTo>
                  <a:lnTo>
                    <a:pt x="326" y="215"/>
                  </a:lnTo>
                  <a:lnTo>
                    <a:pt x="290" y="225"/>
                  </a:lnTo>
                  <a:lnTo>
                    <a:pt x="254" y="238"/>
                  </a:lnTo>
                  <a:lnTo>
                    <a:pt x="209" y="255"/>
                  </a:lnTo>
                  <a:lnTo>
                    <a:pt x="102" y="0"/>
                  </a:lnTo>
                  <a:lnTo>
                    <a:pt x="0" y="722"/>
                  </a:lnTo>
                  <a:lnTo>
                    <a:pt x="564" y="1127"/>
                  </a:lnTo>
                </a:path>
              </a:pathLst>
            </a:custGeom>
            <a:solidFill>
              <a:srgbClr val="FFFF00"/>
            </a:solidFill>
            <a:ln w="12700" cap="rnd" cmpd="sng">
              <a:solidFill>
                <a:srgbClr val="000000"/>
              </a:solidFill>
              <a:prstDash val="solid"/>
              <a:round/>
              <a:headEnd type="none" w="med" len="med"/>
              <a:tailEnd type="none" w="med" len="med"/>
            </a:ln>
          </p:spPr>
          <p:txBody>
            <a:bodyPr/>
            <a:lstStyle/>
            <a:p>
              <a:endParaRPr lang="en-US"/>
            </a:p>
          </p:txBody>
        </p:sp>
        <p:sp>
          <p:nvSpPr>
            <p:cNvPr id="28819" name="Freeform 47"/>
            <p:cNvSpPr>
              <a:spLocks/>
            </p:cNvSpPr>
            <p:nvPr/>
          </p:nvSpPr>
          <p:spPr bwMode="auto">
            <a:xfrm>
              <a:off x="3151" y="779"/>
              <a:ext cx="1225" cy="1225"/>
            </a:xfrm>
            <a:custGeom>
              <a:avLst/>
              <a:gdLst>
                <a:gd name="T0" fmla="*/ 1224 w 1225"/>
                <a:gd name="T1" fmla="*/ 955 h 1225"/>
                <a:gd name="T2" fmla="*/ 1209 w 1225"/>
                <a:gd name="T3" fmla="*/ 928 h 1225"/>
                <a:gd name="T4" fmla="*/ 1199 w 1225"/>
                <a:gd name="T5" fmla="*/ 907 h 1225"/>
                <a:gd name="T6" fmla="*/ 1185 w 1225"/>
                <a:gd name="T7" fmla="*/ 883 h 1225"/>
                <a:gd name="T8" fmla="*/ 1175 w 1225"/>
                <a:gd name="T9" fmla="*/ 862 h 1225"/>
                <a:gd name="T10" fmla="*/ 1162 w 1225"/>
                <a:gd name="T11" fmla="*/ 838 h 1225"/>
                <a:gd name="T12" fmla="*/ 1147 w 1225"/>
                <a:gd name="T13" fmla="*/ 815 h 1225"/>
                <a:gd name="T14" fmla="*/ 1134 w 1225"/>
                <a:gd name="T15" fmla="*/ 793 h 1225"/>
                <a:gd name="T16" fmla="*/ 1119 w 1225"/>
                <a:gd name="T17" fmla="*/ 770 h 1225"/>
                <a:gd name="T18" fmla="*/ 1100 w 1225"/>
                <a:gd name="T19" fmla="*/ 745 h 1225"/>
                <a:gd name="T20" fmla="*/ 1082 w 1225"/>
                <a:gd name="T21" fmla="*/ 718 h 1225"/>
                <a:gd name="T22" fmla="*/ 1067 w 1225"/>
                <a:gd name="T23" fmla="*/ 697 h 1225"/>
                <a:gd name="T24" fmla="*/ 1049 w 1225"/>
                <a:gd name="T25" fmla="*/ 674 h 1225"/>
                <a:gd name="T26" fmla="*/ 1028 w 1225"/>
                <a:gd name="T27" fmla="*/ 648 h 1225"/>
                <a:gd name="T28" fmla="*/ 1009 w 1225"/>
                <a:gd name="T29" fmla="*/ 621 h 1225"/>
                <a:gd name="T30" fmla="*/ 988 w 1225"/>
                <a:gd name="T31" fmla="*/ 598 h 1225"/>
                <a:gd name="T32" fmla="*/ 966 w 1225"/>
                <a:gd name="T33" fmla="*/ 573 h 1225"/>
                <a:gd name="T34" fmla="*/ 949 w 1225"/>
                <a:gd name="T35" fmla="*/ 553 h 1225"/>
                <a:gd name="T36" fmla="*/ 922 w 1225"/>
                <a:gd name="T37" fmla="*/ 525 h 1225"/>
                <a:gd name="T38" fmla="*/ 900 w 1225"/>
                <a:gd name="T39" fmla="*/ 501 h 1225"/>
                <a:gd name="T40" fmla="*/ 879 w 1225"/>
                <a:gd name="T41" fmla="*/ 481 h 1225"/>
                <a:gd name="T42" fmla="*/ 853 w 1225"/>
                <a:gd name="T43" fmla="*/ 458 h 1225"/>
                <a:gd name="T44" fmla="*/ 835 w 1225"/>
                <a:gd name="T45" fmla="*/ 441 h 1225"/>
                <a:gd name="T46" fmla="*/ 811 w 1225"/>
                <a:gd name="T47" fmla="*/ 421 h 1225"/>
                <a:gd name="T48" fmla="*/ 788 w 1225"/>
                <a:gd name="T49" fmla="*/ 401 h 1225"/>
                <a:gd name="T50" fmla="*/ 762 w 1225"/>
                <a:gd name="T51" fmla="*/ 379 h 1225"/>
                <a:gd name="T52" fmla="*/ 738 w 1225"/>
                <a:gd name="T53" fmla="*/ 361 h 1225"/>
                <a:gd name="T54" fmla="*/ 711 w 1225"/>
                <a:gd name="T55" fmla="*/ 341 h 1225"/>
                <a:gd name="T56" fmla="*/ 678 w 1225"/>
                <a:gd name="T57" fmla="*/ 318 h 1225"/>
                <a:gd name="T58" fmla="*/ 649 w 1225"/>
                <a:gd name="T59" fmla="*/ 297 h 1225"/>
                <a:gd name="T60" fmla="*/ 619 w 1225"/>
                <a:gd name="T61" fmla="*/ 276 h 1225"/>
                <a:gd name="T62" fmla="*/ 588 w 1225"/>
                <a:gd name="T63" fmla="*/ 254 h 1225"/>
                <a:gd name="T64" fmla="*/ 554 w 1225"/>
                <a:gd name="T65" fmla="*/ 235 h 1225"/>
                <a:gd name="T66" fmla="*/ 723 w 1225"/>
                <a:gd name="T67" fmla="*/ 0 h 1225"/>
                <a:gd name="T68" fmla="*/ 50 w 1225"/>
                <a:gd name="T69" fmla="*/ 303 h 1225"/>
                <a:gd name="T70" fmla="*/ 0 w 1225"/>
                <a:gd name="T71" fmla="*/ 900 h 1225"/>
                <a:gd name="T72" fmla="*/ 140 w 1225"/>
                <a:gd name="T73" fmla="*/ 731 h 1225"/>
                <a:gd name="T74" fmla="*/ 172 w 1225"/>
                <a:gd name="T75" fmla="*/ 746 h 1225"/>
                <a:gd name="T76" fmla="*/ 204 w 1225"/>
                <a:gd name="T77" fmla="*/ 763 h 1225"/>
                <a:gd name="T78" fmla="*/ 245 w 1225"/>
                <a:gd name="T79" fmla="*/ 783 h 1225"/>
                <a:gd name="T80" fmla="*/ 285 w 1225"/>
                <a:gd name="T81" fmla="*/ 806 h 1225"/>
                <a:gd name="T82" fmla="*/ 328 w 1225"/>
                <a:gd name="T83" fmla="*/ 835 h 1225"/>
                <a:gd name="T84" fmla="*/ 362 w 1225"/>
                <a:gd name="T85" fmla="*/ 860 h 1225"/>
                <a:gd name="T86" fmla="*/ 396 w 1225"/>
                <a:gd name="T87" fmla="*/ 889 h 1225"/>
                <a:gd name="T88" fmla="*/ 430 w 1225"/>
                <a:gd name="T89" fmla="*/ 917 h 1225"/>
                <a:gd name="T90" fmla="*/ 456 w 1225"/>
                <a:gd name="T91" fmla="*/ 943 h 1225"/>
                <a:gd name="T92" fmla="*/ 484 w 1225"/>
                <a:gd name="T93" fmla="*/ 974 h 1225"/>
                <a:gd name="T94" fmla="*/ 515 w 1225"/>
                <a:gd name="T95" fmla="*/ 1007 h 1225"/>
                <a:gd name="T96" fmla="*/ 539 w 1225"/>
                <a:gd name="T97" fmla="*/ 1037 h 1225"/>
                <a:gd name="T98" fmla="*/ 564 w 1225"/>
                <a:gd name="T99" fmla="*/ 1068 h 1225"/>
                <a:gd name="T100" fmla="*/ 586 w 1225"/>
                <a:gd name="T101" fmla="*/ 1097 h 1225"/>
                <a:gd name="T102" fmla="*/ 609 w 1225"/>
                <a:gd name="T103" fmla="*/ 1135 h 1225"/>
                <a:gd name="T104" fmla="*/ 631 w 1225"/>
                <a:gd name="T105" fmla="*/ 1171 h 1225"/>
                <a:gd name="T106" fmla="*/ 643 w 1225"/>
                <a:gd name="T107" fmla="*/ 1197 h 1225"/>
                <a:gd name="T108" fmla="*/ 655 w 1225"/>
                <a:gd name="T109" fmla="*/ 1224 h 1225"/>
                <a:gd name="T110" fmla="*/ 1224 w 1225"/>
                <a:gd name="T111" fmla="*/ 955 h 12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25"/>
                <a:gd name="T169" fmla="*/ 0 h 1225"/>
                <a:gd name="T170" fmla="*/ 1225 w 1225"/>
                <a:gd name="T171" fmla="*/ 1225 h 12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25" h="1225">
                  <a:moveTo>
                    <a:pt x="1224" y="955"/>
                  </a:moveTo>
                  <a:lnTo>
                    <a:pt x="1209" y="928"/>
                  </a:lnTo>
                  <a:lnTo>
                    <a:pt x="1199" y="907"/>
                  </a:lnTo>
                  <a:lnTo>
                    <a:pt x="1185" y="883"/>
                  </a:lnTo>
                  <a:lnTo>
                    <a:pt x="1175" y="862"/>
                  </a:lnTo>
                  <a:lnTo>
                    <a:pt x="1162" y="838"/>
                  </a:lnTo>
                  <a:lnTo>
                    <a:pt x="1147" y="815"/>
                  </a:lnTo>
                  <a:lnTo>
                    <a:pt x="1134" y="793"/>
                  </a:lnTo>
                  <a:lnTo>
                    <a:pt x="1119" y="770"/>
                  </a:lnTo>
                  <a:lnTo>
                    <a:pt x="1100" y="745"/>
                  </a:lnTo>
                  <a:lnTo>
                    <a:pt x="1082" y="718"/>
                  </a:lnTo>
                  <a:lnTo>
                    <a:pt x="1067" y="697"/>
                  </a:lnTo>
                  <a:lnTo>
                    <a:pt x="1049" y="674"/>
                  </a:lnTo>
                  <a:lnTo>
                    <a:pt x="1028" y="648"/>
                  </a:lnTo>
                  <a:lnTo>
                    <a:pt x="1009" y="621"/>
                  </a:lnTo>
                  <a:lnTo>
                    <a:pt x="988" y="598"/>
                  </a:lnTo>
                  <a:lnTo>
                    <a:pt x="966" y="573"/>
                  </a:lnTo>
                  <a:lnTo>
                    <a:pt x="949" y="553"/>
                  </a:lnTo>
                  <a:lnTo>
                    <a:pt x="922" y="525"/>
                  </a:lnTo>
                  <a:lnTo>
                    <a:pt x="900" y="501"/>
                  </a:lnTo>
                  <a:lnTo>
                    <a:pt x="879" y="481"/>
                  </a:lnTo>
                  <a:lnTo>
                    <a:pt x="853" y="458"/>
                  </a:lnTo>
                  <a:lnTo>
                    <a:pt x="835" y="441"/>
                  </a:lnTo>
                  <a:lnTo>
                    <a:pt x="811" y="421"/>
                  </a:lnTo>
                  <a:lnTo>
                    <a:pt x="788" y="401"/>
                  </a:lnTo>
                  <a:lnTo>
                    <a:pt x="762" y="379"/>
                  </a:lnTo>
                  <a:lnTo>
                    <a:pt x="738" y="361"/>
                  </a:lnTo>
                  <a:lnTo>
                    <a:pt x="711" y="341"/>
                  </a:lnTo>
                  <a:lnTo>
                    <a:pt x="678" y="318"/>
                  </a:lnTo>
                  <a:lnTo>
                    <a:pt x="649" y="297"/>
                  </a:lnTo>
                  <a:lnTo>
                    <a:pt x="619" y="276"/>
                  </a:lnTo>
                  <a:lnTo>
                    <a:pt x="588" y="254"/>
                  </a:lnTo>
                  <a:lnTo>
                    <a:pt x="554" y="235"/>
                  </a:lnTo>
                  <a:lnTo>
                    <a:pt x="723" y="0"/>
                  </a:lnTo>
                  <a:lnTo>
                    <a:pt x="50" y="303"/>
                  </a:lnTo>
                  <a:lnTo>
                    <a:pt x="0" y="900"/>
                  </a:lnTo>
                  <a:lnTo>
                    <a:pt x="140" y="731"/>
                  </a:lnTo>
                  <a:lnTo>
                    <a:pt x="172" y="746"/>
                  </a:lnTo>
                  <a:lnTo>
                    <a:pt x="204" y="763"/>
                  </a:lnTo>
                  <a:lnTo>
                    <a:pt x="245" y="783"/>
                  </a:lnTo>
                  <a:lnTo>
                    <a:pt x="285" y="806"/>
                  </a:lnTo>
                  <a:lnTo>
                    <a:pt x="328" y="835"/>
                  </a:lnTo>
                  <a:lnTo>
                    <a:pt x="362" y="860"/>
                  </a:lnTo>
                  <a:lnTo>
                    <a:pt x="396" y="889"/>
                  </a:lnTo>
                  <a:lnTo>
                    <a:pt x="430" y="917"/>
                  </a:lnTo>
                  <a:lnTo>
                    <a:pt x="456" y="943"/>
                  </a:lnTo>
                  <a:lnTo>
                    <a:pt x="484" y="974"/>
                  </a:lnTo>
                  <a:lnTo>
                    <a:pt x="515" y="1007"/>
                  </a:lnTo>
                  <a:lnTo>
                    <a:pt x="539" y="1037"/>
                  </a:lnTo>
                  <a:lnTo>
                    <a:pt x="564" y="1068"/>
                  </a:lnTo>
                  <a:lnTo>
                    <a:pt x="586" y="1097"/>
                  </a:lnTo>
                  <a:lnTo>
                    <a:pt x="609" y="1135"/>
                  </a:lnTo>
                  <a:lnTo>
                    <a:pt x="631" y="1171"/>
                  </a:lnTo>
                  <a:lnTo>
                    <a:pt x="643" y="1197"/>
                  </a:lnTo>
                  <a:lnTo>
                    <a:pt x="655" y="1224"/>
                  </a:lnTo>
                  <a:lnTo>
                    <a:pt x="1224" y="955"/>
                  </a:lnTo>
                </a:path>
              </a:pathLst>
            </a:custGeom>
            <a:solidFill>
              <a:srgbClr val="FF8000"/>
            </a:solidFill>
            <a:ln w="12700" cap="rnd" cmpd="sng">
              <a:solidFill>
                <a:srgbClr val="000000"/>
              </a:solidFill>
              <a:prstDash val="solid"/>
              <a:round/>
              <a:headEnd type="none" w="med" len="med"/>
              <a:tailEnd type="none" w="med" len="med"/>
            </a:ln>
          </p:spPr>
          <p:txBody>
            <a:bodyPr/>
            <a:lstStyle/>
            <a:p>
              <a:endParaRPr lang="en-US"/>
            </a:p>
          </p:txBody>
        </p:sp>
        <p:sp>
          <p:nvSpPr>
            <p:cNvPr id="28820" name="Freeform 48"/>
            <p:cNvSpPr>
              <a:spLocks/>
            </p:cNvSpPr>
            <p:nvPr/>
          </p:nvSpPr>
          <p:spPr bwMode="auto">
            <a:xfrm>
              <a:off x="3560" y="1672"/>
              <a:ext cx="1129" cy="1426"/>
            </a:xfrm>
            <a:custGeom>
              <a:avLst/>
              <a:gdLst>
                <a:gd name="T0" fmla="*/ 0 w 1129"/>
                <a:gd name="T1" fmla="*/ 520 h 1426"/>
                <a:gd name="T2" fmla="*/ 281 w 1129"/>
                <a:gd name="T3" fmla="*/ 414 h 1426"/>
                <a:gd name="T4" fmla="*/ 296 w 1129"/>
                <a:gd name="T5" fmla="*/ 450 h 1426"/>
                <a:gd name="T6" fmla="*/ 307 w 1129"/>
                <a:gd name="T7" fmla="*/ 484 h 1426"/>
                <a:gd name="T8" fmla="*/ 315 w 1129"/>
                <a:gd name="T9" fmla="*/ 515 h 1426"/>
                <a:gd name="T10" fmla="*/ 324 w 1129"/>
                <a:gd name="T11" fmla="*/ 543 h 1426"/>
                <a:gd name="T12" fmla="*/ 332 w 1129"/>
                <a:gd name="T13" fmla="*/ 575 h 1426"/>
                <a:gd name="T14" fmla="*/ 339 w 1129"/>
                <a:gd name="T15" fmla="*/ 612 h 1426"/>
                <a:gd name="T16" fmla="*/ 344 w 1129"/>
                <a:gd name="T17" fmla="*/ 645 h 1426"/>
                <a:gd name="T18" fmla="*/ 349 w 1129"/>
                <a:gd name="T19" fmla="*/ 678 h 1426"/>
                <a:gd name="T20" fmla="*/ 354 w 1129"/>
                <a:gd name="T21" fmla="*/ 717 h 1426"/>
                <a:gd name="T22" fmla="*/ 355 w 1129"/>
                <a:gd name="T23" fmla="*/ 757 h 1426"/>
                <a:gd name="T24" fmla="*/ 355 w 1129"/>
                <a:gd name="T25" fmla="*/ 829 h 1426"/>
                <a:gd name="T26" fmla="*/ 354 w 1129"/>
                <a:gd name="T27" fmla="*/ 867 h 1426"/>
                <a:gd name="T28" fmla="*/ 352 w 1129"/>
                <a:gd name="T29" fmla="*/ 901 h 1426"/>
                <a:gd name="T30" fmla="*/ 347 w 1129"/>
                <a:gd name="T31" fmla="*/ 936 h 1426"/>
                <a:gd name="T32" fmla="*/ 340 w 1129"/>
                <a:gd name="T33" fmla="*/ 972 h 1426"/>
                <a:gd name="T34" fmla="*/ 334 w 1129"/>
                <a:gd name="T35" fmla="*/ 1004 h 1426"/>
                <a:gd name="T36" fmla="*/ 325 w 1129"/>
                <a:gd name="T37" fmla="*/ 1044 h 1426"/>
                <a:gd name="T38" fmla="*/ 313 w 1129"/>
                <a:gd name="T39" fmla="*/ 1083 h 1426"/>
                <a:gd name="T40" fmla="*/ 858 w 1129"/>
                <a:gd name="T41" fmla="*/ 1425 h 1426"/>
                <a:gd name="T42" fmla="*/ 871 w 1129"/>
                <a:gd name="T43" fmla="*/ 1392 h 1426"/>
                <a:gd name="T44" fmla="*/ 883 w 1129"/>
                <a:gd name="T45" fmla="*/ 1360 h 1426"/>
                <a:gd name="T46" fmla="*/ 892 w 1129"/>
                <a:gd name="T47" fmla="*/ 1332 h 1426"/>
                <a:gd name="T48" fmla="*/ 903 w 1129"/>
                <a:gd name="T49" fmla="*/ 1302 h 1426"/>
                <a:gd name="T50" fmla="*/ 911 w 1129"/>
                <a:gd name="T51" fmla="*/ 1274 h 1426"/>
                <a:gd name="T52" fmla="*/ 921 w 1129"/>
                <a:gd name="T53" fmla="*/ 1243 h 1426"/>
                <a:gd name="T54" fmla="*/ 928 w 1129"/>
                <a:gd name="T55" fmla="*/ 1217 h 1426"/>
                <a:gd name="T56" fmla="*/ 935 w 1129"/>
                <a:gd name="T57" fmla="*/ 1188 h 1426"/>
                <a:gd name="T58" fmla="*/ 941 w 1129"/>
                <a:gd name="T59" fmla="*/ 1159 h 1426"/>
                <a:gd name="T60" fmla="*/ 949 w 1129"/>
                <a:gd name="T61" fmla="*/ 1128 h 1426"/>
                <a:gd name="T62" fmla="*/ 954 w 1129"/>
                <a:gd name="T63" fmla="*/ 1091 h 1426"/>
                <a:gd name="T64" fmla="*/ 962 w 1129"/>
                <a:gd name="T65" fmla="*/ 1061 h 1426"/>
                <a:gd name="T66" fmla="*/ 968 w 1129"/>
                <a:gd name="T67" fmla="*/ 1027 h 1426"/>
                <a:gd name="T68" fmla="*/ 973 w 1129"/>
                <a:gd name="T69" fmla="*/ 993 h 1426"/>
                <a:gd name="T70" fmla="*/ 975 w 1129"/>
                <a:gd name="T71" fmla="*/ 956 h 1426"/>
                <a:gd name="T72" fmla="*/ 978 w 1129"/>
                <a:gd name="T73" fmla="*/ 916 h 1426"/>
                <a:gd name="T74" fmla="*/ 981 w 1129"/>
                <a:gd name="T75" fmla="*/ 878 h 1426"/>
                <a:gd name="T76" fmla="*/ 981 w 1129"/>
                <a:gd name="T77" fmla="*/ 840 h 1426"/>
                <a:gd name="T78" fmla="*/ 981 w 1129"/>
                <a:gd name="T79" fmla="*/ 801 h 1426"/>
                <a:gd name="T80" fmla="*/ 981 w 1129"/>
                <a:gd name="T81" fmla="*/ 750 h 1426"/>
                <a:gd name="T82" fmla="*/ 979 w 1129"/>
                <a:gd name="T83" fmla="*/ 705 h 1426"/>
                <a:gd name="T84" fmla="*/ 978 w 1129"/>
                <a:gd name="T85" fmla="*/ 674 h 1426"/>
                <a:gd name="T86" fmla="*/ 975 w 1129"/>
                <a:gd name="T87" fmla="*/ 639 h 1426"/>
                <a:gd name="T88" fmla="*/ 973 w 1129"/>
                <a:gd name="T89" fmla="*/ 601 h 1426"/>
                <a:gd name="T90" fmla="*/ 966 w 1129"/>
                <a:gd name="T91" fmla="*/ 560 h 1426"/>
                <a:gd name="T92" fmla="*/ 960 w 1129"/>
                <a:gd name="T93" fmla="*/ 525 h 1426"/>
                <a:gd name="T94" fmla="*/ 953 w 1129"/>
                <a:gd name="T95" fmla="*/ 490 h 1426"/>
                <a:gd name="T96" fmla="*/ 945 w 1129"/>
                <a:gd name="T97" fmla="*/ 448 h 1426"/>
                <a:gd name="T98" fmla="*/ 936 w 1129"/>
                <a:gd name="T99" fmla="*/ 416 h 1426"/>
                <a:gd name="T100" fmla="*/ 928 w 1129"/>
                <a:gd name="T101" fmla="*/ 376 h 1426"/>
                <a:gd name="T102" fmla="*/ 918 w 1129"/>
                <a:gd name="T103" fmla="*/ 341 h 1426"/>
                <a:gd name="T104" fmla="*/ 906 w 1129"/>
                <a:gd name="T105" fmla="*/ 306 h 1426"/>
                <a:gd name="T106" fmla="*/ 894 w 1129"/>
                <a:gd name="T107" fmla="*/ 269 h 1426"/>
                <a:gd name="T108" fmla="*/ 879 w 1129"/>
                <a:gd name="T109" fmla="*/ 224 h 1426"/>
                <a:gd name="T110" fmla="*/ 862 w 1129"/>
                <a:gd name="T111" fmla="*/ 179 h 1426"/>
                <a:gd name="T112" fmla="*/ 1128 w 1129"/>
                <a:gd name="T113" fmla="*/ 71 h 1426"/>
                <a:gd name="T114" fmla="*/ 462 w 1129"/>
                <a:gd name="T115" fmla="*/ 0 h 1426"/>
                <a:gd name="T116" fmla="*/ 0 w 1129"/>
                <a:gd name="T117" fmla="*/ 520 h 14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9"/>
                <a:gd name="T178" fmla="*/ 0 h 1426"/>
                <a:gd name="T179" fmla="*/ 1129 w 1129"/>
                <a:gd name="T180" fmla="*/ 1426 h 14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9" h="1426">
                  <a:moveTo>
                    <a:pt x="0" y="520"/>
                  </a:moveTo>
                  <a:lnTo>
                    <a:pt x="281" y="414"/>
                  </a:lnTo>
                  <a:lnTo>
                    <a:pt x="296" y="450"/>
                  </a:lnTo>
                  <a:lnTo>
                    <a:pt x="307" y="484"/>
                  </a:lnTo>
                  <a:lnTo>
                    <a:pt x="315" y="515"/>
                  </a:lnTo>
                  <a:lnTo>
                    <a:pt x="324" y="543"/>
                  </a:lnTo>
                  <a:lnTo>
                    <a:pt x="332" y="575"/>
                  </a:lnTo>
                  <a:lnTo>
                    <a:pt x="339" y="612"/>
                  </a:lnTo>
                  <a:lnTo>
                    <a:pt x="344" y="645"/>
                  </a:lnTo>
                  <a:lnTo>
                    <a:pt x="349" y="678"/>
                  </a:lnTo>
                  <a:lnTo>
                    <a:pt x="354" y="717"/>
                  </a:lnTo>
                  <a:lnTo>
                    <a:pt x="355" y="757"/>
                  </a:lnTo>
                  <a:lnTo>
                    <a:pt x="355" y="829"/>
                  </a:lnTo>
                  <a:lnTo>
                    <a:pt x="354" y="867"/>
                  </a:lnTo>
                  <a:lnTo>
                    <a:pt x="352" y="901"/>
                  </a:lnTo>
                  <a:lnTo>
                    <a:pt x="347" y="936"/>
                  </a:lnTo>
                  <a:lnTo>
                    <a:pt x="340" y="972"/>
                  </a:lnTo>
                  <a:lnTo>
                    <a:pt x="334" y="1004"/>
                  </a:lnTo>
                  <a:lnTo>
                    <a:pt x="325" y="1044"/>
                  </a:lnTo>
                  <a:lnTo>
                    <a:pt x="313" y="1083"/>
                  </a:lnTo>
                  <a:lnTo>
                    <a:pt x="858" y="1425"/>
                  </a:lnTo>
                  <a:lnTo>
                    <a:pt x="871" y="1392"/>
                  </a:lnTo>
                  <a:lnTo>
                    <a:pt x="883" y="1360"/>
                  </a:lnTo>
                  <a:lnTo>
                    <a:pt x="892" y="1332"/>
                  </a:lnTo>
                  <a:lnTo>
                    <a:pt x="903" y="1302"/>
                  </a:lnTo>
                  <a:lnTo>
                    <a:pt x="911" y="1274"/>
                  </a:lnTo>
                  <a:lnTo>
                    <a:pt x="921" y="1243"/>
                  </a:lnTo>
                  <a:lnTo>
                    <a:pt x="928" y="1217"/>
                  </a:lnTo>
                  <a:lnTo>
                    <a:pt x="935" y="1188"/>
                  </a:lnTo>
                  <a:lnTo>
                    <a:pt x="941" y="1159"/>
                  </a:lnTo>
                  <a:lnTo>
                    <a:pt x="949" y="1128"/>
                  </a:lnTo>
                  <a:lnTo>
                    <a:pt x="954" y="1091"/>
                  </a:lnTo>
                  <a:lnTo>
                    <a:pt x="962" y="1061"/>
                  </a:lnTo>
                  <a:lnTo>
                    <a:pt x="968" y="1027"/>
                  </a:lnTo>
                  <a:lnTo>
                    <a:pt x="973" y="993"/>
                  </a:lnTo>
                  <a:lnTo>
                    <a:pt x="975" y="956"/>
                  </a:lnTo>
                  <a:lnTo>
                    <a:pt x="978" y="916"/>
                  </a:lnTo>
                  <a:lnTo>
                    <a:pt x="981" y="878"/>
                  </a:lnTo>
                  <a:lnTo>
                    <a:pt x="981" y="840"/>
                  </a:lnTo>
                  <a:lnTo>
                    <a:pt x="981" y="801"/>
                  </a:lnTo>
                  <a:lnTo>
                    <a:pt x="981" y="750"/>
                  </a:lnTo>
                  <a:lnTo>
                    <a:pt x="979" y="705"/>
                  </a:lnTo>
                  <a:lnTo>
                    <a:pt x="978" y="674"/>
                  </a:lnTo>
                  <a:lnTo>
                    <a:pt x="975" y="639"/>
                  </a:lnTo>
                  <a:lnTo>
                    <a:pt x="973" y="601"/>
                  </a:lnTo>
                  <a:lnTo>
                    <a:pt x="966" y="560"/>
                  </a:lnTo>
                  <a:lnTo>
                    <a:pt x="960" y="525"/>
                  </a:lnTo>
                  <a:lnTo>
                    <a:pt x="953" y="490"/>
                  </a:lnTo>
                  <a:lnTo>
                    <a:pt x="945" y="448"/>
                  </a:lnTo>
                  <a:lnTo>
                    <a:pt x="936" y="416"/>
                  </a:lnTo>
                  <a:lnTo>
                    <a:pt x="928" y="376"/>
                  </a:lnTo>
                  <a:lnTo>
                    <a:pt x="918" y="341"/>
                  </a:lnTo>
                  <a:lnTo>
                    <a:pt x="906" y="306"/>
                  </a:lnTo>
                  <a:lnTo>
                    <a:pt x="894" y="269"/>
                  </a:lnTo>
                  <a:lnTo>
                    <a:pt x="879" y="224"/>
                  </a:lnTo>
                  <a:lnTo>
                    <a:pt x="862" y="179"/>
                  </a:lnTo>
                  <a:lnTo>
                    <a:pt x="1128" y="71"/>
                  </a:lnTo>
                  <a:lnTo>
                    <a:pt x="462" y="0"/>
                  </a:lnTo>
                  <a:lnTo>
                    <a:pt x="0" y="52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28821" name="Freeform 49"/>
            <p:cNvSpPr>
              <a:spLocks/>
            </p:cNvSpPr>
            <p:nvPr/>
          </p:nvSpPr>
          <p:spPr bwMode="auto">
            <a:xfrm>
              <a:off x="3353" y="2666"/>
              <a:ext cx="1321" cy="1259"/>
            </a:xfrm>
            <a:custGeom>
              <a:avLst/>
              <a:gdLst>
                <a:gd name="T0" fmla="*/ 269 w 1321"/>
                <a:gd name="T1" fmla="*/ 1258 h 1259"/>
                <a:gd name="T2" fmla="*/ 296 w 1321"/>
                <a:gd name="T3" fmla="*/ 1245 h 1259"/>
                <a:gd name="T4" fmla="*/ 317 w 1321"/>
                <a:gd name="T5" fmla="*/ 1233 h 1259"/>
                <a:gd name="T6" fmla="*/ 341 w 1321"/>
                <a:gd name="T7" fmla="*/ 1221 h 1259"/>
                <a:gd name="T8" fmla="*/ 362 w 1321"/>
                <a:gd name="T9" fmla="*/ 1209 h 1259"/>
                <a:gd name="T10" fmla="*/ 386 w 1321"/>
                <a:gd name="T11" fmla="*/ 1196 h 1259"/>
                <a:gd name="T12" fmla="*/ 407 w 1321"/>
                <a:gd name="T13" fmla="*/ 1181 h 1259"/>
                <a:gd name="T14" fmla="*/ 429 w 1321"/>
                <a:gd name="T15" fmla="*/ 1168 h 1259"/>
                <a:gd name="T16" fmla="*/ 451 w 1321"/>
                <a:gd name="T17" fmla="*/ 1154 h 1259"/>
                <a:gd name="T18" fmla="*/ 477 w 1321"/>
                <a:gd name="T19" fmla="*/ 1136 h 1259"/>
                <a:gd name="T20" fmla="*/ 506 w 1321"/>
                <a:gd name="T21" fmla="*/ 1116 h 1259"/>
                <a:gd name="T22" fmla="*/ 528 w 1321"/>
                <a:gd name="T23" fmla="*/ 1101 h 1259"/>
                <a:gd name="T24" fmla="*/ 549 w 1321"/>
                <a:gd name="T25" fmla="*/ 1083 h 1259"/>
                <a:gd name="T26" fmla="*/ 575 w 1321"/>
                <a:gd name="T27" fmla="*/ 1064 h 1259"/>
                <a:gd name="T28" fmla="*/ 603 w 1321"/>
                <a:gd name="T29" fmla="*/ 1044 h 1259"/>
                <a:gd name="T30" fmla="*/ 626 w 1321"/>
                <a:gd name="T31" fmla="*/ 1024 h 1259"/>
                <a:gd name="T32" fmla="*/ 649 w 1321"/>
                <a:gd name="T33" fmla="*/ 1002 h 1259"/>
                <a:gd name="T34" fmla="*/ 671 w 1321"/>
                <a:gd name="T35" fmla="*/ 982 h 1259"/>
                <a:gd name="T36" fmla="*/ 698 w 1321"/>
                <a:gd name="T37" fmla="*/ 957 h 1259"/>
                <a:gd name="T38" fmla="*/ 721 w 1321"/>
                <a:gd name="T39" fmla="*/ 936 h 1259"/>
                <a:gd name="T40" fmla="*/ 741 w 1321"/>
                <a:gd name="T41" fmla="*/ 913 h 1259"/>
                <a:gd name="T42" fmla="*/ 764 w 1321"/>
                <a:gd name="T43" fmla="*/ 889 h 1259"/>
                <a:gd name="T44" fmla="*/ 783 w 1321"/>
                <a:gd name="T45" fmla="*/ 870 h 1259"/>
                <a:gd name="T46" fmla="*/ 803 w 1321"/>
                <a:gd name="T47" fmla="*/ 847 h 1259"/>
                <a:gd name="T48" fmla="*/ 822 w 1321"/>
                <a:gd name="T49" fmla="*/ 824 h 1259"/>
                <a:gd name="T50" fmla="*/ 845 w 1321"/>
                <a:gd name="T51" fmla="*/ 796 h 1259"/>
                <a:gd name="T52" fmla="*/ 863 w 1321"/>
                <a:gd name="T53" fmla="*/ 772 h 1259"/>
                <a:gd name="T54" fmla="*/ 883 w 1321"/>
                <a:gd name="T55" fmla="*/ 745 h 1259"/>
                <a:gd name="T56" fmla="*/ 907 w 1321"/>
                <a:gd name="T57" fmla="*/ 713 h 1259"/>
                <a:gd name="T58" fmla="*/ 926 w 1321"/>
                <a:gd name="T59" fmla="*/ 685 h 1259"/>
                <a:gd name="T60" fmla="*/ 948 w 1321"/>
                <a:gd name="T61" fmla="*/ 653 h 1259"/>
                <a:gd name="T62" fmla="*/ 968 w 1321"/>
                <a:gd name="T63" fmla="*/ 621 h 1259"/>
                <a:gd name="T64" fmla="*/ 986 w 1321"/>
                <a:gd name="T65" fmla="*/ 588 h 1259"/>
                <a:gd name="T66" fmla="*/ 1007 w 1321"/>
                <a:gd name="T67" fmla="*/ 553 h 1259"/>
                <a:gd name="T68" fmla="*/ 1022 w 1321"/>
                <a:gd name="T69" fmla="*/ 523 h 1259"/>
                <a:gd name="T70" fmla="*/ 1037 w 1321"/>
                <a:gd name="T71" fmla="*/ 494 h 1259"/>
                <a:gd name="T72" fmla="*/ 1050 w 1321"/>
                <a:gd name="T73" fmla="*/ 461 h 1259"/>
                <a:gd name="T74" fmla="*/ 1058 w 1321"/>
                <a:gd name="T75" fmla="*/ 438 h 1259"/>
                <a:gd name="T76" fmla="*/ 1320 w 1321"/>
                <a:gd name="T77" fmla="*/ 541 h 1259"/>
                <a:gd name="T78" fmla="*/ 913 w 1321"/>
                <a:gd name="T79" fmla="*/ 0 h 1259"/>
                <a:gd name="T80" fmla="*/ 192 w 1321"/>
                <a:gd name="T81" fmla="*/ 89 h 1259"/>
                <a:gd name="T82" fmla="*/ 477 w 1321"/>
                <a:gd name="T83" fmla="*/ 204 h 1259"/>
                <a:gd name="T84" fmla="*/ 459 w 1321"/>
                <a:gd name="T85" fmla="*/ 242 h 1259"/>
                <a:gd name="T86" fmla="*/ 441 w 1321"/>
                <a:gd name="T87" fmla="*/ 279 h 1259"/>
                <a:gd name="T88" fmla="*/ 416 w 1321"/>
                <a:gd name="T89" fmla="*/ 319 h 1259"/>
                <a:gd name="T90" fmla="*/ 387 w 1321"/>
                <a:gd name="T91" fmla="*/ 361 h 1259"/>
                <a:gd name="T92" fmla="*/ 362 w 1321"/>
                <a:gd name="T93" fmla="*/ 396 h 1259"/>
                <a:gd name="T94" fmla="*/ 336 w 1321"/>
                <a:gd name="T95" fmla="*/ 429 h 1259"/>
                <a:gd name="T96" fmla="*/ 307 w 1321"/>
                <a:gd name="T97" fmla="*/ 462 h 1259"/>
                <a:gd name="T98" fmla="*/ 279 w 1321"/>
                <a:gd name="T99" fmla="*/ 491 h 1259"/>
                <a:gd name="T100" fmla="*/ 251 w 1321"/>
                <a:gd name="T101" fmla="*/ 517 h 1259"/>
                <a:gd name="T102" fmla="*/ 217 w 1321"/>
                <a:gd name="T103" fmla="*/ 547 h 1259"/>
                <a:gd name="T104" fmla="*/ 185 w 1321"/>
                <a:gd name="T105" fmla="*/ 573 h 1259"/>
                <a:gd name="T106" fmla="*/ 155 w 1321"/>
                <a:gd name="T107" fmla="*/ 598 h 1259"/>
                <a:gd name="T108" fmla="*/ 126 w 1321"/>
                <a:gd name="T109" fmla="*/ 619 h 1259"/>
                <a:gd name="T110" fmla="*/ 89 w 1321"/>
                <a:gd name="T111" fmla="*/ 643 h 1259"/>
                <a:gd name="T112" fmla="*/ 52 w 1321"/>
                <a:gd name="T113" fmla="*/ 664 h 1259"/>
                <a:gd name="T114" fmla="*/ 27 w 1321"/>
                <a:gd name="T115" fmla="*/ 677 h 1259"/>
                <a:gd name="T116" fmla="*/ 0 w 1321"/>
                <a:gd name="T117" fmla="*/ 692 h 1259"/>
                <a:gd name="T118" fmla="*/ 269 w 1321"/>
                <a:gd name="T119" fmla="*/ 1258 h 12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1"/>
                <a:gd name="T181" fmla="*/ 0 h 1259"/>
                <a:gd name="T182" fmla="*/ 1321 w 1321"/>
                <a:gd name="T183" fmla="*/ 1259 h 12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1" h="1259">
                  <a:moveTo>
                    <a:pt x="269" y="1258"/>
                  </a:moveTo>
                  <a:lnTo>
                    <a:pt x="296" y="1245"/>
                  </a:lnTo>
                  <a:lnTo>
                    <a:pt x="317" y="1233"/>
                  </a:lnTo>
                  <a:lnTo>
                    <a:pt x="341" y="1221"/>
                  </a:lnTo>
                  <a:lnTo>
                    <a:pt x="362" y="1209"/>
                  </a:lnTo>
                  <a:lnTo>
                    <a:pt x="386" y="1196"/>
                  </a:lnTo>
                  <a:lnTo>
                    <a:pt x="407" y="1181"/>
                  </a:lnTo>
                  <a:lnTo>
                    <a:pt x="429" y="1168"/>
                  </a:lnTo>
                  <a:lnTo>
                    <a:pt x="451" y="1154"/>
                  </a:lnTo>
                  <a:lnTo>
                    <a:pt x="477" y="1136"/>
                  </a:lnTo>
                  <a:lnTo>
                    <a:pt x="506" y="1116"/>
                  </a:lnTo>
                  <a:lnTo>
                    <a:pt x="528" y="1101"/>
                  </a:lnTo>
                  <a:lnTo>
                    <a:pt x="549" y="1083"/>
                  </a:lnTo>
                  <a:lnTo>
                    <a:pt x="575" y="1064"/>
                  </a:lnTo>
                  <a:lnTo>
                    <a:pt x="603" y="1044"/>
                  </a:lnTo>
                  <a:lnTo>
                    <a:pt x="626" y="1024"/>
                  </a:lnTo>
                  <a:lnTo>
                    <a:pt x="649" y="1002"/>
                  </a:lnTo>
                  <a:lnTo>
                    <a:pt x="671" y="982"/>
                  </a:lnTo>
                  <a:lnTo>
                    <a:pt x="698" y="957"/>
                  </a:lnTo>
                  <a:lnTo>
                    <a:pt x="721" y="936"/>
                  </a:lnTo>
                  <a:lnTo>
                    <a:pt x="741" y="913"/>
                  </a:lnTo>
                  <a:lnTo>
                    <a:pt x="764" y="889"/>
                  </a:lnTo>
                  <a:lnTo>
                    <a:pt x="783" y="870"/>
                  </a:lnTo>
                  <a:lnTo>
                    <a:pt x="803" y="847"/>
                  </a:lnTo>
                  <a:lnTo>
                    <a:pt x="822" y="824"/>
                  </a:lnTo>
                  <a:lnTo>
                    <a:pt x="845" y="796"/>
                  </a:lnTo>
                  <a:lnTo>
                    <a:pt x="863" y="772"/>
                  </a:lnTo>
                  <a:lnTo>
                    <a:pt x="883" y="745"/>
                  </a:lnTo>
                  <a:lnTo>
                    <a:pt x="907" y="713"/>
                  </a:lnTo>
                  <a:lnTo>
                    <a:pt x="926" y="685"/>
                  </a:lnTo>
                  <a:lnTo>
                    <a:pt x="948" y="653"/>
                  </a:lnTo>
                  <a:lnTo>
                    <a:pt x="968" y="621"/>
                  </a:lnTo>
                  <a:lnTo>
                    <a:pt x="986" y="588"/>
                  </a:lnTo>
                  <a:lnTo>
                    <a:pt x="1007" y="553"/>
                  </a:lnTo>
                  <a:lnTo>
                    <a:pt x="1022" y="523"/>
                  </a:lnTo>
                  <a:lnTo>
                    <a:pt x="1037" y="494"/>
                  </a:lnTo>
                  <a:lnTo>
                    <a:pt x="1050" y="461"/>
                  </a:lnTo>
                  <a:lnTo>
                    <a:pt x="1058" y="438"/>
                  </a:lnTo>
                  <a:lnTo>
                    <a:pt x="1320" y="541"/>
                  </a:lnTo>
                  <a:lnTo>
                    <a:pt x="913" y="0"/>
                  </a:lnTo>
                  <a:lnTo>
                    <a:pt x="192" y="89"/>
                  </a:lnTo>
                  <a:lnTo>
                    <a:pt x="477" y="204"/>
                  </a:lnTo>
                  <a:lnTo>
                    <a:pt x="459" y="242"/>
                  </a:lnTo>
                  <a:lnTo>
                    <a:pt x="441" y="279"/>
                  </a:lnTo>
                  <a:lnTo>
                    <a:pt x="416" y="319"/>
                  </a:lnTo>
                  <a:lnTo>
                    <a:pt x="387" y="361"/>
                  </a:lnTo>
                  <a:lnTo>
                    <a:pt x="362" y="396"/>
                  </a:lnTo>
                  <a:lnTo>
                    <a:pt x="336" y="429"/>
                  </a:lnTo>
                  <a:lnTo>
                    <a:pt x="307" y="462"/>
                  </a:lnTo>
                  <a:lnTo>
                    <a:pt x="279" y="491"/>
                  </a:lnTo>
                  <a:lnTo>
                    <a:pt x="251" y="517"/>
                  </a:lnTo>
                  <a:lnTo>
                    <a:pt x="217" y="547"/>
                  </a:lnTo>
                  <a:lnTo>
                    <a:pt x="185" y="573"/>
                  </a:lnTo>
                  <a:lnTo>
                    <a:pt x="155" y="598"/>
                  </a:lnTo>
                  <a:lnTo>
                    <a:pt x="126" y="619"/>
                  </a:lnTo>
                  <a:lnTo>
                    <a:pt x="89" y="643"/>
                  </a:lnTo>
                  <a:lnTo>
                    <a:pt x="52" y="664"/>
                  </a:lnTo>
                  <a:lnTo>
                    <a:pt x="27" y="677"/>
                  </a:lnTo>
                  <a:lnTo>
                    <a:pt x="0" y="692"/>
                  </a:lnTo>
                  <a:lnTo>
                    <a:pt x="269" y="1258"/>
                  </a:lnTo>
                </a:path>
              </a:pathLst>
            </a:custGeom>
            <a:solidFill>
              <a:srgbClr val="FFA27C"/>
            </a:solidFill>
            <a:ln w="12700" cap="rnd" cmpd="sng">
              <a:solidFill>
                <a:srgbClr val="000000"/>
              </a:solidFill>
              <a:prstDash val="solid"/>
              <a:round/>
              <a:headEnd type="none" w="med" len="med"/>
              <a:tailEnd type="none" w="med" len="med"/>
            </a:ln>
          </p:spPr>
          <p:txBody>
            <a:bodyPr/>
            <a:lstStyle/>
            <a:p>
              <a:endParaRPr lang="en-US"/>
            </a:p>
          </p:txBody>
        </p:sp>
        <p:sp>
          <p:nvSpPr>
            <p:cNvPr id="28822" name="Freeform 50"/>
            <p:cNvSpPr>
              <a:spLocks/>
            </p:cNvSpPr>
            <p:nvPr/>
          </p:nvSpPr>
          <p:spPr bwMode="auto">
            <a:xfrm>
              <a:off x="2429" y="3214"/>
              <a:ext cx="1316" cy="1031"/>
            </a:xfrm>
            <a:custGeom>
              <a:avLst/>
              <a:gdLst>
                <a:gd name="T0" fmla="*/ 681 w 1316"/>
                <a:gd name="T1" fmla="*/ 0 h 1031"/>
                <a:gd name="T2" fmla="*/ 764 w 1316"/>
                <a:gd name="T3" fmla="*/ 201 h 1031"/>
                <a:gd name="T4" fmla="*/ 737 w 1316"/>
                <a:gd name="T5" fmla="*/ 209 h 1031"/>
                <a:gd name="T6" fmla="*/ 707 w 1316"/>
                <a:gd name="T7" fmla="*/ 216 h 1031"/>
                <a:gd name="T8" fmla="*/ 669 w 1316"/>
                <a:gd name="T9" fmla="*/ 224 h 1031"/>
                <a:gd name="T10" fmla="*/ 637 w 1316"/>
                <a:gd name="T11" fmla="*/ 229 h 1031"/>
                <a:gd name="T12" fmla="*/ 602 w 1316"/>
                <a:gd name="T13" fmla="*/ 234 h 1031"/>
                <a:gd name="T14" fmla="*/ 564 w 1316"/>
                <a:gd name="T15" fmla="*/ 237 h 1031"/>
                <a:gd name="T16" fmla="*/ 524 w 1316"/>
                <a:gd name="T17" fmla="*/ 241 h 1031"/>
                <a:gd name="T18" fmla="*/ 452 w 1316"/>
                <a:gd name="T19" fmla="*/ 241 h 1031"/>
                <a:gd name="T20" fmla="*/ 415 w 1316"/>
                <a:gd name="T21" fmla="*/ 239 h 1031"/>
                <a:gd name="T22" fmla="*/ 381 w 1316"/>
                <a:gd name="T23" fmla="*/ 235 h 1031"/>
                <a:gd name="T24" fmla="*/ 345 w 1316"/>
                <a:gd name="T25" fmla="*/ 233 h 1031"/>
                <a:gd name="T26" fmla="*/ 310 w 1316"/>
                <a:gd name="T27" fmla="*/ 226 h 1031"/>
                <a:gd name="T28" fmla="*/ 277 w 1316"/>
                <a:gd name="T29" fmla="*/ 219 h 1031"/>
                <a:gd name="T30" fmla="*/ 236 w 1316"/>
                <a:gd name="T31" fmla="*/ 211 h 1031"/>
                <a:gd name="T32" fmla="*/ 202 w 1316"/>
                <a:gd name="T33" fmla="*/ 199 h 1031"/>
                <a:gd name="T34" fmla="*/ 294 w 1316"/>
                <a:gd name="T35" fmla="*/ 623 h 1031"/>
                <a:gd name="T36" fmla="*/ 0 w 1316"/>
                <a:gd name="T37" fmla="*/ 791 h 1031"/>
                <a:gd name="T38" fmla="*/ 15 w 1316"/>
                <a:gd name="T39" fmla="*/ 796 h 1031"/>
                <a:gd name="T40" fmla="*/ 45 w 1316"/>
                <a:gd name="T41" fmla="*/ 806 h 1031"/>
                <a:gd name="T42" fmla="*/ 68 w 1316"/>
                <a:gd name="T43" fmla="*/ 813 h 1031"/>
                <a:gd name="T44" fmla="*/ 95 w 1316"/>
                <a:gd name="T45" fmla="*/ 821 h 1031"/>
                <a:gd name="T46" fmla="*/ 127 w 1316"/>
                <a:gd name="T47" fmla="*/ 828 h 1031"/>
                <a:gd name="T48" fmla="*/ 153 w 1316"/>
                <a:gd name="T49" fmla="*/ 834 h 1031"/>
                <a:gd name="T50" fmla="*/ 188 w 1316"/>
                <a:gd name="T51" fmla="*/ 843 h 1031"/>
                <a:gd name="T52" fmla="*/ 219 w 1316"/>
                <a:gd name="T53" fmla="*/ 849 h 1031"/>
                <a:gd name="T54" fmla="*/ 253 w 1316"/>
                <a:gd name="T55" fmla="*/ 853 h 1031"/>
                <a:gd name="T56" fmla="*/ 290 w 1316"/>
                <a:gd name="T57" fmla="*/ 858 h 1031"/>
                <a:gd name="T58" fmla="*/ 325 w 1316"/>
                <a:gd name="T59" fmla="*/ 862 h 1031"/>
                <a:gd name="T60" fmla="*/ 365 w 1316"/>
                <a:gd name="T61" fmla="*/ 864 h 1031"/>
                <a:gd name="T62" fmla="*/ 404 w 1316"/>
                <a:gd name="T63" fmla="*/ 866 h 1031"/>
                <a:gd name="T64" fmla="*/ 442 w 1316"/>
                <a:gd name="T65" fmla="*/ 866 h 1031"/>
                <a:gd name="T66" fmla="*/ 482 w 1316"/>
                <a:gd name="T67" fmla="*/ 866 h 1031"/>
                <a:gd name="T68" fmla="*/ 532 w 1316"/>
                <a:gd name="T69" fmla="*/ 866 h 1031"/>
                <a:gd name="T70" fmla="*/ 577 w 1316"/>
                <a:gd name="T71" fmla="*/ 865 h 1031"/>
                <a:gd name="T72" fmla="*/ 607 w 1316"/>
                <a:gd name="T73" fmla="*/ 864 h 1031"/>
                <a:gd name="T74" fmla="*/ 643 w 1316"/>
                <a:gd name="T75" fmla="*/ 860 h 1031"/>
                <a:gd name="T76" fmla="*/ 679 w 1316"/>
                <a:gd name="T77" fmla="*/ 857 h 1031"/>
                <a:gd name="T78" fmla="*/ 720 w 1316"/>
                <a:gd name="T79" fmla="*/ 851 h 1031"/>
                <a:gd name="T80" fmla="*/ 756 w 1316"/>
                <a:gd name="T81" fmla="*/ 845 h 1031"/>
                <a:gd name="T82" fmla="*/ 788 w 1316"/>
                <a:gd name="T83" fmla="*/ 838 h 1031"/>
                <a:gd name="T84" fmla="*/ 832 w 1316"/>
                <a:gd name="T85" fmla="*/ 830 h 1031"/>
                <a:gd name="T86" fmla="*/ 865 w 1316"/>
                <a:gd name="T87" fmla="*/ 821 h 1031"/>
                <a:gd name="T88" fmla="*/ 905 w 1316"/>
                <a:gd name="T89" fmla="*/ 811 h 1031"/>
                <a:gd name="T90" fmla="*/ 939 w 1316"/>
                <a:gd name="T91" fmla="*/ 803 h 1031"/>
                <a:gd name="T92" fmla="*/ 976 w 1316"/>
                <a:gd name="T93" fmla="*/ 791 h 1031"/>
                <a:gd name="T94" fmla="*/ 1012 w 1316"/>
                <a:gd name="T95" fmla="*/ 780 h 1031"/>
                <a:gd name="T96" fmla="*/ 1121 w 1316"/>
                <a:gd name="T97" fmla="*/ 1030 h 1031"/>
                <a:gd name="T98" fmla="*/ 1315 w 1316"/>
                <a:gd name="T99" fmla="*/ 314 h 1031"/>
                <a:gd name="T100" fmla="*/ 681 w 1316"/>
                <a:gd name="T101" fmla="*/ 0 h 10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6"/>
                <a:gd name="T154" fmla="*/ 0 h 1031"/>
                <a:gd name="T155" fmla="*/ 1316 w 1316"/>
                <a:gd name="T156" fmla="*/ 1031 h 10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6" h="1031">
                  <a:moveTo>
                    <a:pt x="681" y="0"/>
                  </a:moveTo>
                  <a:lnTo>
                    <a:pt x="764" y="201"/>
                  </a:lnTo>
                  <a:lnTo>
                    <a:pt x="737" y="209"/>
                  </a:lnTo>
                  <a:lnTo>
                    <a:pt x="707" y="216"/>
                  </a:lnTo>
                  <a:lnTo>
                    <a:pt x="669" y="224"/>
                  </a:lnTo>
                  <a:lnTo>
                    <a:pt x="637" y="229"/>
                  </a:lnTo>
                  <a:lnTo>
                    <a:pt x="602" y="234"/>
                  </a:lnTo>
                  <a:lnTo>
                    <a:pt x="564" y="237"/>
                  </a:lnTo>
                  <a:lnTo>
                    <a:pt x="524" y="241"/>
                  </a:lnTo>
                  <a:lnTo>
                    <a:pt x="452" y="241"/>
                  </a:lnTo>
                  <a:lnTo>
                    <a:pt x="415" y="239"/>
                  </a:lnTo>
                  <a:lnTo>
                    <a:pt x="381" y="235"/>
                  </a:lnTo>
                  <a:lnTo>
                    <a:pt x="345" y="233"/>
                  </a:lnTo>
                  <a:lnTo>
                    <a:pt x="310" y="226"/>
                  </a:lnTo>
                  <a:lnTo>
                    <a:pt x="277" y="219"/>
                  </a:lnTo>
                  <a:lnTo>
                    <a:pt x="236" y="211"/>
                  </a:lnTo>
                  <a:lnTo>
                    <a:pt x="202" y="199"/>
                  </a:lnTo>
                  <a:lnTo>
                    <a:pt x="294" y="623"/>
                  </a:lnTo>
                  <a:lnTo>
                    <a:pt x="0" y="791"/>
                  </a:lnTo>
                  <a:lnTo>
                    <a:pt x="15" y="796"/>
                  </a:lnTo>
                  <a:lnTo>
                    <a:pt x="45" y="806"/>
                  </a:lnTo>
                  <a:lnTo>
                    <a:pt x="68" y="813"/>
                  </a:lnTo>
                  <a:lnTo>
                    <a:pt x="95" y="821"/>
                  </a:lnTo>
                  <a:lnTo>
                    <a:pt x="127" y="828"/>
                  </a:lnTo>
                  <a:lnTo>
                    <a:pt x="153" y="834"/>
                  </a:lnTo>
                  <a:lnTo>
                    <a:pt x="188" y="843"/>
                  </a:lnTo>
                  <a:lnTo>
                    <a:pt x="219" y="849"/>
                  </a:lnTo>
                  <a:lnTo>
                    <a:pt x="253" y="853"/>
                  </a:lnTo>
                  <a:lnTo>
                    <a:pt x="290" y="858"/>
                  </a:lnTo>
                  <a:lnTo>
                    <a:pt x="325" y="862"/>
                  </a:lnTo>
                  <a:lnTo>
                    <a:pt x="365" y="864"/>
                  </a:lnTo>
                  <a:lnTo>
                    <a:pt x="404" y="866"/>
                  </a:lnTo>
                  <a:lnTo>
                    <a:pt x="442" y="866"/>
                  </a:lnTo>
                  <a:lnTo>
                    <a:pt x="482" y="866"/>
                  </a:lnTo>
                  <a:lnTo>
                    <a:pt x="532" y="866"/>
                  </a:lnTo>
                  <a:lnTo>
                    <a:pt x="577" y="865"/>
                  </a:lnTo>
                  <a:lnTo>
                    <a:pt x="607" y="864"/>
                  </a:lnTo>
                  <a:lnTo>
                    <a:pt x="643" y="860"/>
                  </a:lnTo>
                  <a:lnTo>
                    <a:pt x="679" y="857"/>
                  </a:lnTo>
                  <a:lnTo>
                    <a:pt x="720" y="851"/>
                  </a:lnTo>
                  <a:lnTo>
                    <a:pt x="756" y="845"/>
                  </a:lnTo>
                  <a:lnTo>
                    <a:pt x="788" y="838"/>
                  </a:lnTo>
                  <a:lnTo>
                    <a:pt x="832" y="830"/>
                  </a:lnTo>
                  <a:lnTo>
                    <a:pt x="865" y="821"/>
                  </a:lnTo>
                  <a:lnTo>
                    <a:pt x="905" y="811"/>
                  </a:lnTo>
                  <a:lnTo>
                    <a:pt x="939" y="803"/>
                  </a:lnTo>
                  <a:lnTo>
                    <a:pt x="976" y="791"/>
                  </a:lnTo>
                  <a:lnTo>
                    <a:pt x="1012" y="780"/>
                  </a:lnTo>
                  <a:lnTo>
                    <a:pt x="1121" y="1030"/>
                  </a:lnTo>
                  <a:lnTo>
                    <a:pt x="1315" y="314"/>
                  </a:lnTo>
                  <a:lnTo>
                    <a:pt x="681" y="0"/>
                  </a:lnTo>
                </a:path>
              </a:pathLst>
            </a:custGeom>
            <a:solidFill>
              <a:srgbClr val="D49FFF"/>
            </a:solidFill>
            <a:ln w="12700" cap="rnd" cmpd="sng">
              <a:solidFill>
                <a:srgbClr val="000000"/>
              </a:solidFill>
              <a:prstDash val="solid"/>
              <a:round/>
              <a:headEnd type="none" w="med" len="med"/>
              <a:tailEnd type="none" w="med" len="med"/>
            </a:ln>
          </p:spPr>
          <p:txBody>
            <a:bodyPr/>
            <a:lstStyle/>
            <a:p>
              <a:endParaRPr lang="en-US"/>
            </a:p>
          </p:txBody>
        </p:sp>
      </p:grpSp>
      <p:grpSp>
        <p:nvGrpSpPr>
          <p:cNvPr id="28678" name="Group 51" descr="pinwheel"/>
          <p:cNvGrpSpPr>
            <a:grpSpLocks/>
          </p:cNvGrpSpPr>
          <p:nvPr/>
        </p:nvGrpSpPr>
        <p:grpSpPr bwMode="auto">
          <a:xfrm>
            <a:off x="6911975" y="3124200"/>
            <a:ext cx="860425" cy="857250"/>
            <a:chOff x="1536" y="1199"/>
            <a:chExt cx="2600" cy="2593"/>
          </a:xfrm>
        </p:grpSpPr>
        <p:grpSp>
          <p:nvGrpSpPr>
            <p:cNvPr id="28807" name="Group 52"/>
            <p:cNvGrpSpPr>
              <a:grpSpLocks/>
            </p:cNvGrpSpPr>
            <p:nvPr/>
          </p:nvGrpSpPr>
          <p:grpSpPr bwMode="auto">
            <a:xfrm>
              <a:off x="1672" y="1199"/>
              <a:ext cx="2464" cy="1852"/>
              <a:chOff x="1682" y="1066"/>
              <a:chExt cx="2303" cy="1731"/>
            </a:xfrm>
          </p:grpSpPr>
          <p:sp>
            <p:nvSpPr>
              <p:cNvPr id="28811" name="Freeform 53"/>
              <p:cNvSpPr>
                <a:spLocks/>
              </p:cNvSpPr>
              <p:nvPr/>
            </p:nvSpPr>
            <p:spPr bwMode="auto">
              <a:xfrm>
                <a:off x="1682" y="1073"/>
                <a:ext cx="955" cy="1102"/>
              </a:xfrm>
              <a:custGeom>
                <a:avLst/>
                <a:gdLst>
                  <a:gd name="T0" fmla="*/ 695 w 955"/>
                  <a:gd name="T1" fmla="*/ 739 h 1102"/>
                  <a:gd name="T2" fmla="*/ 695 w 955"/>
                  <a:gd name="T3" fmla="*/ 641 h 1102"/>
                  <a:gd name="T4" fmla="*/ 695 w 955"/>
                  <a:gd name="T5" fmla="*/ 565 h 1102"/>
                  <a:gd name="T6" fmla="*/ 692 w 955"/>
                  <a:gd name="T7" fmla="*/ 493 h 1102"/>
                  <a:gd name="T8" fmla="*/ 694 w 955"/>
                  <a:gd name="T9" fmla="*/ 420 h 1102"/>
                  <a:gd name="T10" fmla="*/ 696 w 955"/>
                  <a:gd name="T11" fmla="*/ 355 h 1102"/>
                  <a:gd name="T12" fmla="*/ 704 w 955"/>
                  <a:gd name="T13" fmla="*/ 295 h 1102"/>
                  <a:gd name="T14" fmla="*/ 715 w 955"/>
                  <a:gd name="T15" fmla="*/ 242 h 1102"/>
                  <a:gd name="T16" fmla="*/ 733 w 955"/>
                  <a:gd name="T17" fmla="*/ 195 h 1102"/>
                  <a:gd name="T18" fmla="*/ 753 w 955"/>
                  <a:gd name="T19" fmla="*/ 152 h 1102"/>
                  <a:gd name="T20" fmla="*/ 777 w 955"/>
                  <a:gd name="T21" fmla="*/ 115 h 1102"/>
                  <a:gd name="T22" fmla="*/ 808 w 955"/>
                  <a:gd name="T23" fmla="*/ 81 h 1102"/>
                  <a:gd name="T24" fmla="*/ 848 w 955"/>
                  <a:gd name="T25" fmla="*/ 47 h 1102"/>
                  <a:gd name="T26" fmla="*/ 895 w 955"/>
                  <a:gd name="T27" fmla="*/ 25 h 1102"/>
                  <a:gd name="T28" fmla="*/ 954 w 955"/>
                  <a:gd name="T29" fmla="*/ 0 h 1102"/>
                  <a:gd name="T30" fmla="*/ 889 w 955"/>
                  <a:gd name="T31" fmla="*/ 9 h 1102"/>
                  <a:gd name="T32" fmla="*/ 829 w 955"/>
                  <a:gd name="T33" fmla="*/ 19 h 1102"/>
                  <a:gd name="T34" fmla="*/ 771 w 955"/>
                  <a:gd name="T35" fmla="*/ 33 h 1102"/>
                  <a:gd name="T36" fmla="*/ 715 w 955"/>
                  <a:gd name="T37" fmla="*/ 51 h 1102"/>
                  <a:gd name="T38" fmla="*/ 663 w 955"/>
                  <a:gd name="T39" fmla="*/ 70 h 1102"/>
                  <a:gd name="T40" fmla="*/ 608 w 955"/>
                  <a:gd name="T41" fmla="*/ 91 h 1102"/>
                  <a:gd name="T42" fmla="*/ 549 w 955"/>
                  <a:gd name="T43" fmla="*/ 118 h 1102"/>
                  <a:gd name="T44" fmla="*/ 494 w 955"/>
                  <a:gd name="T45" fmla="*/ 147 h 1102"/>
                  <a:gd name="T46" fmla="*/ 442 w 955"/>
                  <a:gd name="T47" fmla="*/ 177 h 1102"/>
                  <a:gd name="T48" fmla="*/ 396 w 955"/>
                  <a:gd name="T49" fmla="*/ 207 h 1102"/>
                  <a:gd name="T50" fmla="*/ 354 w 955"/>
                  <a:gd name="T51" fmla="*/ 239 h 1102"/>
                  <a:gd name="T52" fmla="*/ 303 w 955"/>
                  <a:gd name="T53" fmla="*/ 278 h 1102"/>
                  <a:gd name="T54" fmla="*/ 257 w 955"/>
                  <a:gd name="T55" fmla="*/ 319 h 1102"/>
                  <a:gd name="T56" fmla="*/ 213 w 955"/>
                  <a:gd name="T57" fmla="*/ 360 h 1102"/>
                  <a:gd name="T58" fmla="*/ 173 w 955"/>
                  <a:gd name="T59" fmla="*/ 404 h 1102"/>
                  <a:gd name="T60" fmla="*/ 128 w 955"/>
                  <a:gd name="T61" fmla="*/ 458 h 1102"/>
                  <a:gd name="T62" fmla="*/ 85 w 955"/>
                  <a:gd name="T63" fmla="*/ 516 h 1102"/>
                  <a:gd name="T64" fmla="*/ 58 w 955"/>
                  <a:gd name="T65" fmla="*/ 560 h 1102"/>
                  <a:gd name="T66" fmla="*/ 29 w 955"/>
                  <a:gd name="T67" fmla="*/ 611 h 1102"/>
                  <a:gd name="T68" fmla="*/ 7 w 955"/>
                  <a:gd name="T69" fmla="*/ 675 h 1102"/>
                  <a:gd name="T70" fmla="*/ 1 w 955"/>
                  <a:gd name="T71" fmla="*/ 721 h 1102"/>
                  <a:gd name="T72" fmla="*/ 0 w 955"/>
                  <a:gd name="T73" fmla="*/ 765 h 1102"/>
                  <a:gd name="T74" fmla="*/ 7 w 955"/>
                  <a:gd name="T75" fmla="*/ 825 h 1102"/>
                  <a:gd name="T76" fmla="*/ 25 w 955"/>
                  <a:gd name="T77" fmla="*/ 883 h 1102"/>
                  <a:gd name="T78" fmla="*/ 52 w 955"/>
                  <a:gd name="T79" fmla="*/ 935 h 1102"/>
                  <a:gd name="T80" fmla="*/ 80 w 955"/>
                  <a:gd name="T81" fmla="*/ 976 h 1102"/>
                  <a:gd name="T82" fmla="*/ 117 w 955"/>
                  <a:gd name="T83" fmla="*/ 1014 h 1102"/>
                  <a:gd name="T84" fmla="*/ 163 w 955"/>
                  <a:gd name="T85" fmla="*/ 1046 h 1102"/>
                  <a:gd name="T86" fmla="*/ 217 w 955"/>
                  <a:gd name="T87" fmla="*/ 1076 h 1102"/>
                  <a:gd name="T88" fmla="*/ 277 w 955"/>
                  <a:gd name="T89" fmla="*/ 1093 h 1102"/>
                  <a:gd name="T90" fmla="*/ 343 w 955"/>
                  <a:gd name="T91" fmla="*/ 1101 h 1102"/>
                  <a:gd name="T92" fmla="*/ 401 w 955"/>
                  <a:gd name="T93" fmla="*/ 1095 h 1102"/>
                  <a:gd name="T94" fmla="*/ 464 w 955"/>
                  <a:gd name="T95" fmla="*/ 1079 h 1102"/>
                  <a:gd name="T96" fmla="*/ 512 w 955"/>
                  <a:gd name="T97" fmla="*/ 1057 h 1102"/>
                  <a:gd name="T98" fmla="*/ 559 w 955"/>
                  <a:gd name="T99" fmla="*/ 1027 h 1102"/>
                  <a:gd name="T100" fmla="*/ 601 w 955"/>
                  <a:gd name="T101" fmla="*/ 988 h 1102"/>
                  <a:gd name="T102" fmla="*/ 632 w 955"/>
                  <a:gd name="T103" fmla="*/ 950 h 1102"/>
                  <a:gd name="T104" fmla="*/ 659 w 955"/>
                  <a:gd name="T105" fmla="*/ 900 h 1102"/>
                  <a:gd name="T106" fmla="*/ 680 w 955"/>
                  <a:gd name="T107" fmla="*/ 851 h 1102"/>
                  <a:gd name="T108" fmla="*/ 692 w 955"/>
                  <a:gd name="T109" fmla="*/ 799 h 1102"/>
                  <a:gd name="T110" fmla="*/ 695 w 955"/>
                  <a:gd name="T111" fmla="*/ 739 h 1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5"/>
                  <a:gd name="T169" fmla="*/ 0 h 1102"/>
                  <a:gd name="T170" fmla="*/ 955 w 955"/>
                  <a:gd name="T171" fmla="*/ 1102 h 1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5" h="1102">
                    <a:moveTo>
                      <a:pt x="695" y="739"/>
                    </a:moveTo>
                    <a:lnTo>
                      <a:pt x="695" y="641"/>
                    </a:lnTo>
                    <a:lnTo>
                      <a:pt x="695" y="565"/>
                    </a:lnTo>
                    <a:lnTo>
                      <a:pt x="692" y="493"/>
                    </a:lnTo>
                    <a:lnTo>
                      <a:pt x="694" y="420"/>
                    </a:lnTo>
                    <a:lnTo>
                      <a:pt x="696" y="355"/>
                    </a:lnTo>
                    <a:lnTo>
                      <a:pt x="704" y="295"/>
                    </a:lnTo>
                    <a:lnTo>
                      <a:pt x="715" y="242"/>
                    </a:lnTo>
                    <a:lnTo>
                      <a:pt x="733" y="195"/>
                    </a:lnTo>
                    <a:lnTo>
                      <a:pt x="753" y="152"/>
                    </a:lnTo>
                    <a:lnTo>
                      <a:pt x="777" y="115"/>
                    </a:lnTo>
                    <a:lnTo>
                      <a:pt x="808" y="81"/>
                    </a:lnTo>
                    <a:lnTo>
                      <a:pt x="848" y="47"/>
                    </a:lnTo>
                    <a:lnTo>
                      <a:pt x="895" y="25"/>
                    </a:lnTo>
                    <a:lnTo>
                      <a:pt x="954" y="0"/>
                    </a:lnTo>
                    <a:lnTo>
                      <a:pt x="889" y="9"/>
                    </a:lnTo>
                    <a:lnTo>
                      <a:pt x="829" y="19"/>
                    </a:lnTo>
                    <a:lnTo>
                      <a:pt x="771" y="33"/>
                    </a:lnTo>
                    <a:lnTo>
                      <a:pt x="715" y="51"/>
                    </a:lnTo>
                    <a:lnTo>
                      <a:pt x="663" y="70"/>
                    </a:lnTo>
                    <a:lnTo>
                      <a:pt x="608" y="91"/>
                    </a:lnTo>
                    <a:lnTo>
                      <a:pt x="549" y="118"/>
                    </a:lnTo>
                    <a:lnTo>
                      <a:pt x="494" y="147"/>
                    </a:lnTo>
                    <a:lnTo>
                      <a:pt x="442" y="177"/>
                    </a:lnTo>
                    <a:lnTo>
                      <a:pt x="396" y="207"/>
                    </a:lnTo>
                    <a:lnTo>
                      <a:pt x="354" y="239"/>
                    </a:lnTo>
                    <a:lnTo>
                      <a:pt x="303" y="278"/>
                    </a:lnTo>
                    <a:lnTo>
                      <a:pt x="257" y="319"/>
                    </a:lnTo>
                    <a:lnTo>
                      <a:pt x="213" y="360"/>
                    </a:lnTo>
                    <a:lnTo>
                      <a:pt x="173" y="404"/>
                    </a:lnTo>
                    <a:lnTo>
                      <a:pt x="128" y="458"/>
                    </a:lnTo>
                    <a:lnTo>
                      <a:pt x="85" y="516"/>
                    </a:lnTo>
                    <a:lnTo>
                      <a:pt x="58" y="560"/>
                    </a:lnTo>
                    <a:lnTo>
                      <a:pt x="29" y="611"/>
                    </a:lnTo>
                    <a:lnTo>
                      <a:pt x="7" y="675"/>
                    </a:lnTo>
                    <a:lnTo>
                      <a:pt x="1" y="721"/>
                    </a:lnTo>
                    <a:lnTo>
                      <a:pt x="0" y="765"/>
                    </a:lnTo>
                    <a:lnTo>
                      <a:pt x="7" y="825"/>
                    </a:lnTo>
                    <a:lnTo>
                      <a:pt x="25" y="883"/>
                    </a:lnTo>
                    <a:lnTo>
                      <a:pt x="52" y="935"/>
                    </a:lnTo>
                    <a:lnTo>
                      <a:pt x="80" y="976"/>
                    </a:lnTo>
                    <a:lnTo>
                      <a:pt x="117" y="1014"/>
                    </a:lnTo>
                    <a:lnTo>
                      <a:pt x="163" y="1046"/>
                    </a:lnTo>
                    <a:lnTo>
                      <a:pt x="217" y="1076"/>
                    </a:lnTo>
                    <a:lnTo>
                      <a:pt x="277" y="1093"/>
                    </a:lnTo>
                    <a:lnTo>
                      <a:pt x="343" y="1101"/>
                    </a:lnTo>
                    <a:lnTo>
                      <a:pt x="401" y="1095"/>
                    </a:lnTo>
                    <a:lnTo>
                      <a:pt x="464" y="1079"/>
                    </a:lnTo>
                    <a:lnTo>
                      <a:pt x="512" y="1057"/>
                    </a:lnTo>
                    <a:lnTo>
                      <a:pt x="559" y="1027"/>
                    </a:lnTo>
                    <a:lnTo>
                      <a:pt x="601" y="988"/>
                    </a:lnTo>
                    <a:lnTo>
                      <a:pt x="632" y="950"/>
                    </a:lnTo>
                    <a:lnTo>
                      <a:pt x="659" y="900"/>
                    </a:lnTo>
                    <a:lnTo>
                      <a:pt x="680" y="851"/>
                    </a:lnTo>
                    <a:lnTo>
                      <a:pt x="692" y="799"/>
                    </a:lnTo>
                    <a:lnTo>
                      <a:pt x="695" y="739"/>
                    </a:lnTo>
                  </a:path>
                </a:pathLst>
              </a:custGeom>
              <a:solidFill>
                <a:srgbClr val="FF0000"/>
              </a:solidFill>
              <a:ln w="25400" cap="rnd" cmpd="sng">
                <a:solidFill>
                  <a:srgbClr val="000000"/>
                </a:solidFill>
                <a:prstDash val="solid"/>
                <a:round/>
                <a:headEnd type="none" w="med" len="med"/>
                <a:tailEnd type="none" w="med" len="med"/>
              </a:ln>
            </p:spPr>
            <p:txBody>
              <a:bodyPr/>
              <a:lstStyle/>
              <a:p>
                <a:endParaRPr lang="en-US"/>
              </a:p>
            </p:txBody>
          </p:sp>
          <p:sp>
            <p:nvSpPr>
              <p:cNvPr id="28812" name="Freeform 54"/>
              <p:cNvSpPr>
                <a:spLocks/>
              </p:cNvSpPr>
              <p:nvPr/>
            </p:nvSpPr>
            <p:spPr bwMode="auto">
              <a:xfrm>
                <a:off x="2421" y="1066"/>
                <a:ext cx="1320" cy="698"/>
              </a:xfrm>
              <a:custGeom>
                <a:avLst/>
                <a:gdLst>
                  <a:gd name="T0" fmla="*/ 172 w 1320"/>
                  <a:gd name="T1" fmla="*/ 646 h 698"/>
                  <a:gd name="T2" fmla="*/ 123 w 1320"/>
                  <a:gd name="T3" fmla="*/ 612 h 698"/>
                  <a:gd name="T4" fmla="*/ 81 w 1320"/>
                  <a:gd name="T5" fmla="*/ 569 h 698"/>
                  <a:gd name="T6" fmla="*/ 49 w 1320"/>
                  <a:gd name="T7" fmla="*/ 527 h 698"/>
                  <a:gd name="T8" fmla="*/ 27 w 1320"/>
                  <a:gd name="T9" fmla="*/ 483 h 698"/>
                  <a:gd name="T10" fmla="*/ 9 w 1320"/>
                  <a:gd name="T11" fmla="*/ 432 h 698"/>
                  <a:gd name="T12" fmla="*/ 0 w 1320"/>
                  <a:gd name="T13" fmla="*/ 370 h 698"/>
                  <a:gd name="T14" fmla="*/ 2 w 1320"/>
                  <a:gd name="T15" fmla="*/ 306 h 698"/>
                  <a:gd name="T16" fmla="*/ 18 w 1320"/>
                  <a:gd name="T17" fmla="*/ 237 h 698"/>
                  <a:gd name="T18" fmla="*/ 41 w 1320"/>
                  <a:gd name="T19" fmla="*/ 184 h 698"/>
                  <a:gd name="T20" fmla="*/ 70 w 1320"/>
                  <a:gd name="T21" fmla="*/ 138 h 698"/>
                  <a:gd name="T22" fmla="*/ 107 w 1320"/>
                  <a:gd name="T23" fmla="*/ 97 h 698"/>
                  <a:gd name="T24" fmla="*/ 149 w 1320"/>
                  <a:gd name="T25" fmla="*/ 63 h 698"/>
                  <a:gd name="T26" fmla="*/ 192 w 1320"/>
                  <a:gd name="T27" fmla="*/ 37 h 698"/>
                  <a:gd name="T28" fmla="*/ 236 w 1320"/>
                  <a:gd name="T29" fmla="*/ 19 h 698"/>
                  <a:gd name="T30" fmla="*/ 276 w 1320"/>
                  <a:gd name="T31" fmla="*/ 7 h 698"/>
                  <a:gd name="T32" fmla="*/ 318 w 1320"/>
                  <a:gd name="T33" fmla="*/ 0 h 698"/>
                  <a:gd name="T34" fmla="*/ 347 w 1320"/>
                  <a:gd name="T35" fmla="*/ 0 h 698"/>
                  <a:gd name="T36" fmla="*/ 384 w 1320"/>
                  <a:gd name="T37" fmla="*/ 0 h 698"/>
                  <a:gd name="T38" fmla="*/ 435 w 1320"/>
                  <a:gd name="T39" fmla="*/ 2 h 698"/>
                  <a:gd name="T40" fmla="*/ 495 w 1320"/>
                  <a:gd name="T41" fmla="*/ 7 h 698"/>
                  <a:gd name="T42" fmla="*/ 545 w 1320"/>
                  <a:gd name="T43" fmla="*/ 16 h 698"/>
                  <a:gd name="T44" fmla="*/ 609 w 1320"/>
                  <a:gd name="T45" fmla="*/ 26 h 698"/>
                  <a:gd name="T46" fmla="*/ 679 w 1320"/>
                  <a:gd name="T47" fmla="*/ 44 h 698"/>
                  <a:gd name="T48" fmla="*/ 745 w 1320"/>
                  <a:gd name="T49" fmla="*/ 65 h 698"/>
                  <a:gd name="T50" fmla="*/ 809 w 1320"/>
                  <a:gd name="T51" fmla="*/ 89 h 698"/>
                  <a:gd name="T52" fmla="*/ 868 w 1320"/>
                  <a:gd name="T53" fmla="*/ 117 h 698"/>
                  <a:gd name="T54" fmla="*/ 918 w 1320"/>
                  <a:gd name="T55" fmla="*/ 140 h 698"/>
                  <a:gd name="T56" fmla="*/ 966 w 1320"/>
                  <a:gd name="T57" fmla="*/ 169 h 698"/>
                  <a:gd name="T58" fmla="*/ 1015 w 1320"/>
                  <a:gd name="T59" fmla="*/ 200 h 698"/>
                  <a:gd name="T60" fmla="*/ 1066 w 1320"/>
                  <a:gd name="T61" fmla="*/ 235 h 698"/>
                  <a:gd name="T62" fmla="*/ 1113 w 1320"/>
                  <a:gd name="T63" fmla="*/ 272 h 698"/>
                  <a:gd name="T64" fmla="*/ 1154 w 1320"/>
                  <a:gd name="T65" fmla="*/ 306 h 698"/>
                  <a:gd name="T66" fmla="*/ 1199 w 1320"/>
                  <a:gd name="T67" fmla="*/ 349 h 698"/>
                  <a:gd name="T68" fmla="*/ 1238 w 1320"/>
                  <a:gd name="T69" fmla="*/ 390 h 698"/>
                  <a:gd name="T70" fmla="*/ 1275 w 1320"/>
                  <a:gd name="T71" fmla="*/ 430 h 698"/>
                  <a:gd name="T72" fmla="*/ 1319 w 1320"/>
                  <a:gd name="T73" fmla="*/ 483 h 698"/>
                  <a:gd name="T74" fmla="*/ 1260 w 1320"/>
                  <a:gd name="T75" fmla="*/ 437 h 698"/>
                  <a:gd name="T76" fmla="*/ 1216 w 1320"/>
                  <a:gd name="T77" fmla="*/ 412 h 698"/>
                  <a:gd name="T78" fmla="*/ 1161 w 1320"/>
                  <a:gd name="T79" fmla="*/ 393 h 698"/>
                  <a:gd name="T80" fmla="*/ 1100 w 1320"/>
                  <a:gd name="T81" fmla="*/ 384 h 698"/>
                  <a:gd name="T82" fmla="*/ 1033 w 1320"/>
                  <a:gd name="T83" fmla="*/ 386 h 698"/>
                  <a:gd name="T84" fmla="*/ 954 w 1320"/>
                  <a:gd name="T85" fmla="*/ 395 h 698"/>
                  <a:gd name="T86" fmla="*/ 875 w 1320"/>
                  <a:gd name="T87" fmla="*/ 416 h 698"/>
                  <a:gd name="T88" fmla="*/ 804 w 1320"/>
                  <a:gd name="T89" fmla="*/ 446 h 698"/>
                  <a:gd name="T90" fmla="*/ 741 w 1320"/>
                  <a:gd name="T91" fmla="*/ 479 h 698"/>
                  <a:gd name="T92" fmla="*/ 687 w 1320"/>
                  <a:gd name="T93" fmla="*/ 516 h 698"/>
                  <a:gd name="T94" fmla="*/ 639 w 1320"/>
                  <a:gd name="T95" fmla="*/ 553 h 698"/>
                  <a:gd name="T96" fmla="*/ 558 w 1320"/>
                  <a:gd name="T97" fmla="*/ 623 h 698"/>
                  <a:gd name="T98" fmla="*/ 514 w 1320"/>
                  <a:gd name="T99" fmla="*/ 653 h 698"/>
                  <a:gd name="T100" fmla="*/ 459 w 1320"/>
                  <a:gd name="T101" fmla="*/ 676 h 698"/>
                  <a:gd name="T102" fmla="*/ 404 w 1320"/>
                  <a:gd name="T103" fmla="*/ 690 h 698"/>
                  <a:gd name="T104" fmla="*/ 349 w 1320"/>
                  <a:gd name="T105" fmla="*/ 697 h 698"/>
                  <a:gd name="T106" fmla="*/ 284 w 1320"/>
                  <a:gd name="T107" fmla="*/ 690 h 698"/>
                  <a:gd name="T108" fmla="*/ 225 w 1320"/>
                  <a:gd name="T109" fmla="*/ 672 h 698"/>
                  <a:gd name="T110" fmla="*/ 172 w 1320"/>
                  <a:gd name="T111" fmla="*/ 646 h 6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0"/>
                  <a:gd name="T169" fmla="*/ 0 h 698"/>
                  <a:gd name="T170" fmla="*/ 1320 w 1320"/>
                  <a:gd name="T171" fmla="*/ 698 h 6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0" h="698">
                    <a:moveTo>
                      <a:pt x="172" y="646"/>
                    </a:moveTo>
                    <a:lnTo>
                      <a:pt x="123" y="612"/>
                    </a:lnTo>
                    <a:lnTo>
                      <a:pt x="81" y="569"/>
                    </a:lnTo>
                    <a:lnTo>
                      <a:pt x="49" y="527"/>
                    </a:lnTo>
                    <a:lnTo>
                      <a:pt x="27" y="483"/>
                    </a:lnTo>
                    <a:lnTo>
                      <a:pt x="9" y="432"/>
                    </a:lnTo>
                    <a:lnTo>
                      <a:pt x="0" y="370"/>
                    </a:lnTo>
                    <a:lnTo>
                      <a:pt x="2" y="306"/>
                    </a:lnTo>
                    <a:lnTo>
                      <a:pt x="18" y="237"/>
                    </a:lnTo>
                    <a:lnTo>
                      <a:pt x="41" y="184"/>
                    </a:lnTo>
                    <a:lnTo>
                      <a:pt x="70" y="138"/>
                    </a:lnTo>
                    <a:lnTo>
                      <a:pt x="107" y="97"/>
                    </a:lnTo>
                    <a:lnTo>
                      <a:pt x="149" y="63"/>
                    </a:lnTo>
                    <a:lnTo>
                      <a:pt x="192" y="37"/>
                    </a:lnTo>
                    <a:lnTo>
                      <a:pt x="236" y="19"/>
                    </a:lnTo>
                    <a:lnTo>
                      <a:pt x="276" y="7"/>
                    </a:lnTo>
                    <a:lnTo>
                      <a:pt x="318" y="0"/>
                    </a:lnTo>
                    <a:lnTo>
                      <a:pt x="347" y="0"/>
                    </a:lnTo>
                    <a:lnTo>
                      <a:pt x="384" y="0"/>
                    </a:lnTo>
                    <a:lnTo>
                      <a:pt x="435" y="2"/>
                    </a:lnTo>
                    <a:lnTo>
                      <a:pt x="495" y="7"/>
                    </a:lnTo>
                    <a:lnTo>
                      <a:pt x="545" y="16"/>
                    </a:lnTo>
                    <a:lnTo>
                      <a:pt x="609" y="26"/>
                    </a:lnTo>
                    <a:lnTo>
                      <a:pt x="679" y="44"/>
                    </a:lnTo>
                    <a:lnTo>
                      <a:pt x="745" y="65"/>
                    </a:lnTo>
                    <a:lnTo>
                      <a:pt x="809" y="89"/>
                    </a:lnTo>
                    <a:lnTo>
                      <a:pt x="868" y="117"/>
                    </a:lnTo>
                    <a:lnTo>
                      <a:pt x="918" y="140"/>
                    </a:lnTo>
                    <a:lnTo>
                      <a:pt x="966" y="169"/>
                    </a:lnTo>
                    <a:lnTo>
                      <a:pt x="1015" y="200"/>
                    </a:lnTo>
                    <a:lnTo>
                      <a:pt x="1066" y="235"/>
                    </a:lnTo>
                    <a:lnTo>
                      <a:pt x="1113" y="272"/>
                    </a:lnTo>
                    <a:lnTo>
                      <a:pt x="1154" y="306"/>
                    </a:lnTo>
                    <a:lnTo>
                      <a:pt x="1199" y="349"/>
                    </a:lnTo>
                    <a:lnTo>
                      <a:pt x="1238" y="390"/>
                    </a:lnTo>
                    <a:lnTo>
                      <a:pt x="1275" y="430"/>
                    </a:lnTo>
                    <a:lnTo>
                      <a:pt x="1319" y="483"/>
                    </a:lnTo>
                    <a:lnTo>
                      <a:pt x="1260" y="437"/>
                    </a:lnTo>
                    <a:lnTo>
                      <a:pt x="1216" y="412"/>
                    </a:lnTo>
                    <a:lnTo>
                      <a:pt x="1161" y="393"/>
                    </a:lnTo>
                    <a:lnTo>
                      <a:pt x="1100" y="384"/>
                    </a:lnTo>
                    <a:lnTo>
                      <a:pt x="1033" y="386"/>
                    </a:lnTo>
                    <a:lnTo>
                      <a:pt x="954" y="395"/>
                    </a:lnTo>
                    <a:lnTo>
                      <a:pt x="875" y="416"/>
                    </a:lnTo>
                    <a:lnTo>
                      <a:pt x="804" y="446"/>
                    </a:lnTo>
                    <a:lnTo>
                      <a:pt x="741" y="479"/>
                    </a:lnTo>
                    <a:lnTo>
                      <a:pt x="687" y="516"/>
                    </a:lnTo>
                    <a:lnTo>
                      <a:pt x="639" y="553"/>
                    </a:lnTo>
                    <a:lnTo>
                      <a:pt x="558" y="623"/>
                    </a:lnTo>
                    <a:lnTo>
                      <a:pt x="514" y="653"/>
                    </a:lnTo>
                    <a:lnTo>
                      <a:pt x="459" y="676"/>
                    </a:lnTo>
                    <a:lnTo>
                      <a:pt x="404" y="690"/>
                    </a:lnTo>
                    <a:lnTo>
                      <a:pt x="349" y="697"/>
                    </a:lnTo>
                    <a:lnTo>
                      <a:pt x="284" y="690"/>
                    </a:lnTo>
                    <a:lnTo>
                      <a:pt x="225" y="672"/>
                    </a:lnTo>
                    <a:lnTo>
                      <a:pt x="172" y="646"/>
                    </a:lnTo>
                  </a:path>
                </a:pathLst>
              </a:custGeom>
              <a:solidFill>
                <a:srgbClr val="FF8000"/>
              </a:solidFill>
              <a:ln w="25400" cap="rnd" cmpd="sng">
                <a:solidFill>
                  <a:srgbClr val="000000"/>
                </a:solidFill>
                <a:prstDash val="solid"/>
                <a:round/>
                <a:headEnd type="none" w="med" len="med"/>
                <a:tailEnd type="none" w="med" len="med"/>
              </a:ln>
            </p:spPr>
            <p:txBody>
              <a:bodyPr/>
              <a:lstStyle/>
              <a:p>
                <a:endParaRPr lang="en-US"/>
              </a:p>
            </p:txBody>
          </p:sp>
          <p:sp>
            <p:nvSpPr>
              <p:cNvPr id="28813" name="Freeform 55"/>
              <p:cNvSpPr>
                <a:spLocks/>
              </p:cNvSpPr>
              <p:nvPr/>
            </p:nvSpPr>
            <p:spPr bwMode="auto">
              <a:xfrm>
                <a:off x="3165" y="1486"/>
                <a:ext cx="820" cy="1311"/>
              </a:xfrm>
              <a:custGeom>
                <a:avLst/>
                <a:gdLst>
                  <a:gd name="T0" fmla="*/ 40 w 820"/>
                  <a:gd name="T1" fmla="*/ 509 h 1311"/>
                  <a:gd name="T2" fmla="*/ 17 w 820"/>
                  <a:gd name="T3" fmla="*/ 452 h 1311"/>
                  <a:gd name="T4" fmla="*/ 3 w 820"/>
                  <a:gd name="T5" fmla="*/ 397 h 1311"/>
                  <a:gd name="T6" fmla="*/ 0 w 820"/>
                  <a:gd name="T7" fmla="*/ 340 h 1311"/>
                  <a:gd name="T8" fmla="*/ 5 w 820"/>
                  <a:gd name="T9" fmla="*/ 287 h 1311"/>
                  <a:gd name="T10" fmla="*/ 18 w 820"/>
                  <a:gd name="T11" fmla="*/ 229 h 1311"/>
                  <a:gd name="T12" fmla="*/ 42 w 820"/>
                  <a:gd name="T13" fmla="*/ 180 h 1311"/>
                  <a:gd name="T14" fmla="*/ 72 w 820"/>
                  <a:gd name="T15" fmla="*/ 135 h 1311"/>
                  <a:gd name="T16" fmla="*/ 107 w 820"/>
                  <a:gd name="T17" fmla="*/ 95 h 1311"/>
                  <a:gd name="T18" fmla="*/ 149 w 820"/>
                  <a:gd name="T19" fmla="*/ 62 h 1311"/>
                  <a:gd name="T20" fmla="*/ 197 w 820"/>
                  <a:gd name="T21" fmla="*/ 33 h 1311"/>
                  <a:gd name="T22" fmla="*/ 259 w 820"/>
                  <a:gd name="T23" fmla="*/ 10 h 1311"/>
                  <a:gd name="T24" fmla="*/ 315 w 820"/>
                  <a:gd name="T25" fmla="*/ 0 h 1311"/>
                  <a:gd name="T26" fmla="*/ 375 w 820"/>
                  <a:gd name="T27" fmla="*/ 0 h 1311"/>
                  <a:gd name="T28" fmla="*/ 434 w 820"/>
                  <a:gd name="T29" fmla="*/ 10 h 1311"/>
                  <a:gd name="T30" fmla="*/ 488 w 820"/>
                  <a:gd name="T31" fmla="*/ 29 h 1311"/>
                  <a:gd name="T32" fmla="*/ 540 w 820"/>
                  <a:gd name="T33" fmla="*/ 58 h 1311"/>
                  <a:gd name="T34" fmla="*/ 585 w 820"/>
                  <a:gd name="T35" fmla="*/ 95 h 1311"/>
                  <a:gd name="T36" fmla="*/ 617 w 820"/>
                  <a:gd name="T37" fmla="*/ 128 h 1311"/>
                  <a:gd name="T38" fmla="*/ 647 w 820"/>
                  <a:gd name="T39" fmla="*/ 176 h 1311"/>
                  <a:gd name="T40" fmla="*/ 673 w 820"/>
                  <a:gd name="T41" fmla="*/ 220 h 1311"/>
                  <a:gd name="T42" fmla="*/ 701 w 820"/>
                  <a:gd name="T43" fmla="*/ 277 h 1311"/>
                  <a:gd name="T44" fmla="*/ 727 w 820"/>
                  <a:gd name="T45" fmla="*/ 335 h 1311"/>
                  <a:gd name="T46" fmla="*/ 747 w 820"/>
                  <a:gd name="T47" fmla="*/ 389 h 1311"/>
                  <a:gd name="T48" fmla="*/ 768 w 820"/>
                  <a:gd name="T49" fmla="*/ 449 h 1311"/>
                  <a:gd name="T50" fmla="*/ 782 w 820"/>
                  <a:gd name="T51" fmla="*/ 507 h 1311"/>
                  <a:gd name="T52" fmla="*/ 797 w 820"/>
                  <a:gd name="T53" fmla="*/ 560 h 1311"/>
                  <a:gd name="T54" fmla="*/ 806 w 820"/>
                  <a:gd name="T55" fmla="*/ 622 h 1311"/>
                  <a:gd name="T56" fmla="*/ 812 w 820"/>
                  <a:gd name="T57" fmla="*/ 678 h 1311"/>
                  <a:gd name="T58" fmla="*/ 815 w 820"/>
                  <a:gd name="T59" fmla="*/ 737 h 1311"/>
                  <a:gd name="T60" fmla="*/ 819 w 820"/>
                  <a:gd name="T61" fmla="*/ 796 h 1311"/>
                  <a:gd name="T62" fmla="*/ 817 w 820"/>
                  <a:gd name="T63" fmla="*/ 847 h 1311"/>
                  <a:gd name="T64" fmla="*/ 812 w 820"/>
                  <a:gd name="T65" fmla="*/ 907 h 1311"/>
                  <a:gd name="T66" fmla="*/ 804 w 820"/>
                  <a:gd name="T67" fmla="*/ 972 h 1311"/>
                  <a:gd name="T68" fmla="*/ 794 w 820"/>
                  <a:gd name="T69" fmla="*/ 1031 h 1311"/>
                  <a:gd name="T70" fmla="*/ 783 w 820"/>
                  <a:gd name="T71" fmla="*/ 1092 h 1311"/>
                  <a:gd name="T72" fmla="*/ 768 w 820"/>
                  <a:gd name="T73" fmla="*/ 1145 h 1311"/>
                  <a:gd name="T74" fmla="*/ 750 w 820"/>
                  <a:gd name="T75" fmla="*/ 1195 h 1311"/>
                  <a:gd name="T76" fmla="*/ 731 w 820"/>
                  <a:gd name="T77" fmla="*/ 1244 h 1311"/>
                  <a:gd name="T78" fmla="*/ 703 w 820"/>
                  <a:gd name="T79" fmla="*/ 1310 h 1311"/>
                  <a:gd name="T80" fmla="*/ 713 w 820"/>
                  <a:gd name="T81" fmla="*/ 1247 h 1311"/>
                  <a:gd name="T82" fmla="*/ 716 w 820"/>
                  <a:gd name="T83" fmla="*/ 1203 h 1311"/>
                  <a:gd name="T84" fmla="*/ 713 w 820"/>
                  <a:gd name="T85" fmla="*/ 1156 h 1311"/>
                  <a:gd name="T86" fmla="*/ 708 w 820"/>
                  <a:gd name="T87" fmla="*/ 1103 h 1311"/>
                  <a:gd name="T88" fmla="*/ 696 w 820"/>
                  <a:gd name="T89" fmla="*/ 1060 h 1311"/>
                  <a:gd name="T90" fmla="*/ 673 w 820"/>
                  <a:gd name="T91" fmla="*/ 1007 h 1311"/>
                  <a:gd name="T92" fmla="*/ 639 w 820"/>
                  <a:gd name="T93" fmla="*/ 957 h 1311"/>
                  <a:gd name="T94" fmla="*/ 603 w 820"/>
                  <a:gd name="T95" fmla="*/ 916 h 1311"/>
                  <a:gd name="T96" fmla="*/ 558 w 820"/>
                  <a:gd name="T97" fmla="*/ 879 h 1311"/>
                  <a:gd name="T98" fmla="*/ 504 w 820"/>
                  <a:gd name="T99" fmla="*/ 842 h 1311"/>
                  <a:gd name="T100" fmla="*/ 444 w 820"/>
                  <a:gd name="T101" fmla="*/ 802 h 1311"/>
                  <a:gd name="T102" fmla="*/ 385 w 820"/>
                  <a:gd name="T103" fmla="*/ 773 h 1311"/>
                  <a:gd name="T104" fmla="*/ 312 w 820"/>
                  <a:gd name="T105" fmla="*/ 732 h 1311"/>
                  <a:gd name="T106" fmla="*/ 230 w 820"/>
                  <a:gd name="T107" fmla="*/ 688 h 1311"/>
                  <a:gd name="T108" fmla="*/ 149 w 820"/>
                  <a:gd name="T109" fmla="*/ 634 h 1311"/>
                  <a:gd name="T110" fmla="*/ 99 w 820"/>
                  <a:gd name="T111" fmla="*/ 592 h 1311"/>
                  <a:gd name="T112" fmla="*/ 68 w 820"/>
                  <a:gd name="T113" fmla="*/ 553 h 1311"/>
                  <a:gd name="T114" fmla="*/ 40 w 820"/>
                  <a:gd name="T115" fmla="*/ 509 h 13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0"/>
                  <a:gd name="T175" fmla="*/ 0 h 1311"/>
                  <a:gd name="T176" fmla="*/ 820 w 820"/>
                  <a:gd name="T177" fmla="*/ 1311 h 13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0" h="1311">
                    <a:moveTo>
                      <a:pt x="40" y="509"/>
                    </a:moveTo>
                    <a:lnTo>
                      <a:pt x="17" y="452"/>
                    </a:lnTo>
                    <a:lnTo>
                      <a:pt x="3" y="397"/>
                    </a:lnTo>
                    <a:lnTo>
                      <a:pt x="0" y="340"/>
                    </a:lnTo>
                    <a:lnTo>
                      <a:pt x="5" y="287"/>
                    </a:lnTo>
                    <a:lnTo>
                      <a:pt x="18" y="229"/>
                    </a:lnTo>
                    <a:lnTo>
                      <a:pt x="42" y="180"/>
                    </a:lnTo>
                    <a:lnTo>
                      <a:pt x="72" y="135"/>
                    </a:lnTo>
                    <a:lnTo>
                      <a:pt x="107" y="95"/>
                    </a:lnTo>
                    <a:lnTo>
                      <a:pt x="149" y="62"/>
                    </a:lnTo>
                    <a:lnTo>
                      <a:pt x="197" y="33"/>
                    </a:lnTo>
                    <a:lnTo>
                      <a:pt x="259" y="10"/>
                    </a:lnTo>
                    <a:lnTo>
                      <a:pt x="315" y="0"/>
                    </a:lnTo>
                    <a:lnTo>
                      <a:pt x="375" y="0"/>
                    </a:lnTo>
                    <a:lnTo>
                      <a:pt x="434" y="10"/>
                    </a:lnTo>
                    <a:lnTo>
                      <a:pt x="488" y="29"/>
                    </a:lnTo>
                    <a:lnTo>
                      <a:pt x="540" y="58"/>
                    </a:lnTo>
                    <a:lnTo>
                      <a:pt x="585" y="95"/>
                    </a:lnTo>
                    <a:lnTo>
                      <a:pt x="617" y="128"/>
                    </a:lnTo>
                    <a:lnTo>
                      <a:pt x="647" y="176"/>
                    </a:lnTo>
                    <a:lnTo>
                      <a:pt x="673" y="220"/>
                    </a:lnTo>
                    <a:lnTo>
                      <a:pt x="701" y="277"/>
                    </a:lnTo>
                    <a:lnTo>
                      <a:pt x="727" y="335"/>
                    </a:lnTo>
                    <a:lnTo>
                      <a:pt x="747" y="389"/>
                    </a:lnTo>
                    <a:lnTo>
                      <a:pt x="768" y="449"/>
                    </a:lnTo>
                    <a:lnTo>
                      <a:pt x="782" y="507"/>
                    </a:lnTo>
                    <a:lnTo>
                      <a:pt x="797" y="560"/>
                    </a:lnTo>
                    <a:lnTo>
                      <a:pt x="806" y="622"/>
                    </a:lnTo>
                    <a:lnTo>
                      <a:pt x="812" y="678"/>
                    </a:lnTo>
                    <a:lnTo>
                      <a:pt x="815" y="737"/>
                    </a:lnTo>
                    <a:lnTo>
                      <a:pt x="819" y="796"/>
                    </a:lnTo>
                    <a:lnTo>
                      <a:pt x="817" y="847"/>
                    </a:lnTo>
                    <a:lnTo>
                      <a:pt x="812" y="907"/>
                    </a:lnTo>
                    <a:lnTo>
                      <a:pt x="804" y="972"/>
                    </a:lnTo>
                    <a:lnTo>
                      <a:pt x="794" y="1031"/>
                    </a:lnTo>
                    <a:lnTo>
                      <a:pt x="783" y="1092"/>
                    </a:lnTo>
                    <a:lnTo>
                      <a:pt x="768" y="1145"/>
                    </a:lnTo>
                    <a:lnTo>
                      <a:pt x="750" y="1195"/>
                    </a:lnTo>
                    <a:lnTo>
                      <a:pt x="731" y="1244"/>
                    </a:lnTo>
                    <a:lnTo>
                      <a:pt x="703" y="1310"/>
                    </a:lnTo>
                    <a:lnTo>
                      <a:pt x="713" y="1247"/>
                    </a:lnTo>
                    <a:lnTo>
                      <a:pt x="716" y="1203"/>
                    </a:lnTo>
                    <a:lnTo>
                      <a:pt x="713" y="1156"/>
                    </a:lnTo>
                    <a:lnTo>
                      <a:pt x="708" y="1103"/>
                    </a:lnTo>
                    <a:lnTo>
                      <a:pt x="696" y="1060"/>
                    </a:lnTo>
                    <a:lnTo>
                      <a:pt x="673" y="1007"/>
                    </a:lnTo>
                    <a:lnTo>
                      <a:pt x="639" y="957"/>
                    </a:lnTo>
                    <a:lnTo>
                      <a:pt x="603" y="916"/>
                    </a:lnTo>
                    <a:lnTo>
                      <a:pt x="558" y="879"/>
                    </a:lnTo>
                    <a:lnTo>
                      <a:pt x="504" y="842"/>
                    </a:lnTo>
                    <a:lnTo>
                      <a:pt x="444" y="802"/>
                    </a:lnTo>
                    <a:lnTo>
                      <a:pt x="385" y="773"/>
                    </a:lnTo>
                    <a:lnTo>
                      <a:pt x="312" y="732"/>
                    </a:lnTo>
                    <a:lnTo>
                      <a:pt x="230" y="688"/>
                    </a:lnTo>
                    <a:lnTo>
                      <a:pt x="149" y="634"/>
                    </a:lnTo>
                    <a:lnTo>
                      <a:pt x="99" y="592"/>
                    </a:lnTo>
                    <a:lnTo>
                      <a:pt x="68" y="553"/>
                    </a:lnTo>
                    <a:lnTo>
                      <a:pt x="40" y="509"/>
                    </a:lnTo>
                  </a:path>
                </a:pathLst>
              </a:custGeom>
              <a:solidFill>
                <a:srgbClr val="919191"/>
              </a:solidFill>
              <a:ln w="25400" cap="rnd" cmpd="sng">
                <a:solidFill>
                  <a:srgbClr val="000000"/>
                </a:solidFill>
                <a:prstDash val="solid"/>
                <a:round/>
                <a:headEnd type="none" w="med" len="med"/>
                <a:tailEnd type="none" w="med" len="med"/>
              </a:ln>
            </p:spPr>
            <p:txBody>
              <a:bodyPr/>
              <a:lstStyle/>
              <a:p>
                <a:endParaRPr lang="en-US"/>
              </a:p>
            </p:txBody>
          </p:sp>
        </p:grpSp>
        <p:sp>
          <p:nvSpPr>
            <p:cNvPr id="28808" name="Freeform 56"/>
            <p:cNvSpPr>
              <a:spLocks/>
            </p:cNvSpPr>
            <p:nvPr/>
          </p:nvSpPr>
          <p:spPr bwMode="auto">
            <a:xfrm>
              <a:off x="2978" y="2605"/>
              <a:ext cx="1022" cy="1180"/>
            </a:xfrm>
            <a:custGeom>
              <a:avLst/>
              <a:gdLst>
                <a:gd name="T0" fmla="*/ 1504 w 955"/>
                <a:gd name="T1" fmla="*/ 2138 h 1102"/>
                <a:gd name="T2" fmla="*/ 1504 w 955"/>
                <a:gd name="T3" fmla="*/ 2724 h 1102"/>
                <a:gd name="T4" fmla="*/ 1504 w 955"/>
                <a:gd name="T5" fmla="*/ 3175 h 1102"/>
                <a:gd name="T6" fmla="*/ 1537 w 955"/>
                <a:gd name="T7" fmla="*/ 3602 h 1102"/>
                <a:gd name="T8" fmla="*/ 1515 w 955"/>
                <a:gd name="T9" fmla="*/ 4034 h 1102"/>
                <a:gd name="T10" fmla="*/ 1503 w 955"/>
                <a:gd name="T11" fmla="*/ 4422 h 1102"/>
                <a:gd name="T12" fmla="*/ 1468 w 955"/>
                <a:gd name="T13" fmla="*/ 4769 h 1102"/>
                <a:gd name="T14" fmla="*/ 1397 w 955"/>
                <a:gd name="T15" fmla="*/ 5092 h 1102"/>
                <a:gd name="T16" fmla="*/ 1293 w 955"/>
                <a:gd name="T17" fmla="*/ 5366 h 1102"/>
                <a:gd name="T18" fmla="*/ 1176 w 955"/>
                <a:gd name="T19" fmla="*/ 5624 h 1102"/>
                <a:gd name="T20" fmla="*/ 1027 w 955"/>
                <a:gd name="T21" fmla="*/ 5839 h 1102"/>
                <a:gd name="T22" fmla="*/ 849 w 955"/>
                <a:gd name="T23" fmla="*/ 6041 h 1102"/>
                <a:gd name="T24" fmla="*/ 619 w 955"/>
                <a:gd name="T25" fmla="*/ 6246 h 1102"/>
                <a:gd name="T26" fmla="*/ 342 w 955"/>
                <a:gd name="T27" fmla="*/ 6368 h 1102"/>
                <a:gd name="T28" fmla="*/ 0 w 955"/>
                <a:gd name="T29" fmla="*/ 6515 h 1102"/>
                <a:gd name="T30" fmla="*/ 382 w 955"/>
                <a:gd name="T31" fmla="*/ 6471 h 1102"/>
                <a:gd name="T32" fmla="*/ 729 w 955"/>
                <a:gd name="T33" fmla="*/ 6413 h 1102"/>
                <a:gd name="T34" fmla="*/ 1071 w 955"/>
                <a:gd name="T35" fmla="*/ 6330 h 1102"/>
                <a:gd name="T36" fmla="*/ 1397 w 955"/>
                <a:gd name="T37" fmla="*/ 6219 h 1102"/>
                <a:gd name="T38" fmla="*/ 1696 w 955"/>
                <a:gd name="T39" fmla="*/ 6109 h 1102"/>
                <a:gd name="T40" fmla="*/ 2019 w 955"/>
                <a:gd name="T41" fmla="*/ 5982 h 1102"/>
                <a:gd name="T42" fmla="*/ 2360 w 955"/>
                <a:gd name="T43" fmla="*/ 5821 h 1102"/>
                <a:gd name="T44" fmla="*/ 2676 w 955"/>
                <a:gd name="T45" fmla="*/ 5647 h 1102"/>
                <a:gd name="T46" fmla="*/ 2985 w 955"/>
                <a:gd name="T47" fmla="*/ 5468 h 1102"/>
                <a:gd name="T48" fmla="*/ 3253 w 955"/>
                <a:gd name="T49" fmla="*/ 5290 h 1102"/>
                <a:gd name="T50" fmla="*/ 3497 w 955"/>
                <a:gd name="T51" fmla="*/ 5098 h 1102"/>
                <a:gd name="T52" fmla="*/ 3798 w 955"/>
                <a:gd name="T53" fmla="*/ 4873 h 1102"/>
                <a:gd name="T54" fmla="*/ 4062 w 955"/>
                <a:gd name="T55" fmla="*/ 4627 h 1102"/>
                <a:gd name="T56" fmla="*/ 4330 w 955"/>
                <a:gd name="T57" fmla="*/ 4387 h 1102"/>
                <a:gd name="T58" fmla="*/ 4558 w 955"/>
                <a:gd name="T59" fmla="*/ 4130 h 1102"/>
                <a:gd name="T60" fmla="*/ 4814 w 955"/>
                <a:gd name="T61" fmla="*/ 3812 h 1102"/>
                <a:gd name="T62" fmla="*/ 5070 w 955"/>
                <a:gd name="T63" fmla="*/ 3462 h 1102"/>
                <a:gd name="T64" fmla="*/ 5221 w 955"/>
                <a:gd name="T65" fmla="*/ 3198 h 1102"/>
                <a:gd name="T66" fmla="*/ 5383 w 955"/>
                <a:gd name="T67" fmla="*/ 2904 h 1102"/>
                <a:gd name="T68" fmla="*/ 5519 w 955"/>
                <a:gd name="T69" fmla="*/ 2530 h 1102"/>
                <a:gd name="T70" fmla="*/ 5566 w 955"/>
                <a:gd name="T71" fmla="*/ 2250 h 1102"/>
                <a:gd name="T72" fmla="*/ 5566 w 955"/>
                <a:gd name="T73" fmla="*/ 1983 h 1102"/>
                <a:gd name="T74" fmla="*/ 5519 w 955"/>
                <a:gd name="T75" fmla="*/ 1643 h 1102"/>
                <a:gd name="T76" fmla="*/ 5425 w 955"/>
                <a:gd name="T77" fmla="*/ 1294 h 1102"/>
                <a:gd name="T78" fmla="*/ 5265 w 955"/>
                <a:gd name="T79" fmla="*/ 997 h 1102"/>
                <a:gd name="T80" fmla="*/ 5090 w 955"/>
                <a:gd name="T81" fmla="*/ 731 h 1102"/>
                <a:gd name="T82" fmla="*/ 4879 w 955"/>
                <a:gd name="T83" fmla="*/ 519 h 1102"/>
                <a:gd name="T84" fmla="*/ 4604 w 955"/>
                <a:gd name="T85" fmla="*/ 322 h 1102"/>
                <a:gd name="T86" fmla="*/ 4299 w 955"/>
                <a:gd name="T87" fmla="*/ 152 h 1102"/>
                <a:gd name="T88" fmla="*/ 3938 w 955"/>
                <a:gd name="T89" fmla="*/ 51 h 1102"/>
                <a:gd name="T90" fmla="*/ 3559 w 955"/>
                <a:gd name="T91" fmla="*/ 0 h 1102"/>
                <a:gd name="T92" fmla="*/ 3228 w 955"/>
                <a:gd name="T93" fmla="*/ 6 h 1102"/>
                <a:gd name="T94" fmla="*/ 2854 w 955"/>
                <a:gd name="T95" fmla="*/ 133 h 1102"/>
                <a:gd name="T96" fmla="*/ 2575 w 955"/>
                <a:gd name="T97" fmla="*/ 260 h 1102"/>
                <a:gd name="T98" fmla="*/ 2310 w 955"/>
                <a:gd name="T99" fmla="*/ 439 h 1102"/>
                <a:gd name="T100" fmla="*/ 2060 w 955"/>
                <a:gd name="T101" fmla="*/ 675 h 1102"/>
                <a:gd name="T102" fmla="*/ 1885 w 955"/>
                <a:gd name="T103" fmla="*/ 892 h 1102"/>
                <a:gd name="T104" fmla="*/ 1721 w 955"/>
                <a:gd name="T105" fmla="*/ 1189 h 1102"/>
                <a:gd name="T106" fmla="*/ 1600 w 955"/>
                <a:gd name="T107" fmla="*/ 1487 h 1102"/>
                <a:gd name="T108" fmla="*/ 1537 w 955"/>
                <a:gd name="T109" fmla="*/ 1776 h 1102"/>
                <a:gd name="T110" fmla="*/ 1504 w 955"/>
                <a:gd name="T111" fmla="*/ 2138 h 1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5"/>
                <a:gd name="T169" fmla="*/ 0 h 1102"/>
                <a:gd name="T170" fmla="*/ 955 w 955"/>
                <a:gd name="T171" fmla="*/ 1102 h 1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5" h="1102">
                  <a:moveTo>
                    <a:pt x="259" y="362"/>
                  </a:moveTo>
                  <a:lnTo>
                    <a:pt x="259" y="460"/>
                  </a:lnTo>
                  <a:lnTo>
                    <a:pt x="259" y="536"/>
                  </a:lnTo>
                  <a:lnTo>
                    <a:pt x="262" y="608"/>
                  </a:lnTo>
                  <a:lnTo>
                    <a:pt x="260" y="682"/>
                  </a:lnTo>
                  <a:lnTo>
                    <a:pt x="258" y="746"/>
                  </a:lnTo>
                  <a:lnTo>
                    <a:pt x="251" y="806"/>
                  </a:lnTo>
                  <a:lnTo>
                    <a:pt x="239" y="859"/>
                  </a:lnTo>
                  <a:lnTo>
                    <a:pt x="221" y="906"/>
                  </a:lnTo>
                  <a:lnTo>
                    <a:pt x="202" y="950"/>
                  </a:lnTo>
                  <a:lnTo>
                    <a:pt x="177" y="986"/>
                  </a:lnTo>
                  <a:lnTo>
                    <a:pt x="146" y="1020"/>
                  </a:lnTo>
                  <a:lnTo>
                    <a:pt x="106" y="1054"/>
                  </a:lnTo>
                  <a:lnTo>
                    <a:pt x="59" y="1076"/>
                  </a:lnTo>
                  <a:lnTo>
                    <a:pt x="0" y="1101"/>
                  </a:lnTo>
                  <a:lnTo>
                    <a:pt x="65" y="1093"/>
                  </a:lnTo>
                  <a:lnTo>
                    <a:pt x="125" y="1082"/>
                  </a:lnTo>
                  <a:lnTo>
                    <a:pt x="183" y="1069"/>
                  </a:lnTo>
                  <a:lnTo>
                    <a:pt x="239" y="1050"/>
                  </a:lnTo>
                  <a:lnTo>
                    <a:pt x="291" y="1032"/>
                  </a:lnTo>
                  <a:lnTo>
                    <a:pt x="346" y="1010"/>
                  </a:lnTo>
                  <a:lnTo>
                    <a:pt x="405" y="983"/>
                  </a:lnTo>
                  <a:lnTo>
                    <a:pt x="460" y="954"/>
                  </a:lnTo>
                  <a:lnTo>
                    <a:pt x="512" y="924"/>
                  </a:lnTo>
                  <a:lnTo>
                    <a:pt x="558" y="894"/>
                  </a:lnTo>
                  <a:lnTo>
                    <a:pt x="600" y="862"/>
                  </a:lnTo>
                  <a:lnTo>
                    <a:pt x="652" y="823"/>
                  </a:lnTo>
                  <a:lnTo>
                    <a:pt x="697" y="783"/>
                  </a:lnTo>
                  <a:lnTo>
                    <a:pt x="741" y="741"/>
                  </a:lnTo>
                  <a:lnTo>
                    <a:pt x="781" y="697"/>
                  </a:lnTo>
                  <a:lnTo>
                    <a:pt x="826" y="643"/>
                  </a:lnTo>
                  <a:lnTo>
                    <a:pt x="869" y="586"/>
                  </a:lnTo>
                  <a:lnTo>
                    <a:pt x="896" y="541"/>
                  </a:lnTo>
                  <a:lnTo>
                    <a:pt x="925" y="490"/>
                  </a:lnTo>
                  <a:lnTo>
                    <a:pt x="947" y="427"/>
                  </a:lnTo>
                  <a:lnTo>
                    <a:pt x="954" y="380"/>
                  </a:lnTo>
                  <a:lnTo>
                    <a:pt x="954" y="336"/>
                  </a:lnTo>
                  <a:lnTo>
                    <a:pt x="947" y="276"/>
                  </a:lnTo>
                  <a:lnTo>
                    <a:pt x="929" y="218"/>
                  </a:lnTo>
                  <a:lnTo>
                    <a:pt x="902" y="166"/>
                  </a:lnTo>
                  <a:lnTo>
                    <a:pt x="874" y="125"/>
                  </a:lnTo>
                  <a:lnTo>
                    <a:pt x="837" y="88"/>
                  </a:lnTo>
                  <a:lnTo>
                    <a:pt x="791" y="55"/>
                  </a:lnTo>
                  <a:lnTo>
                    <a:pt x="737" y="26"/>
                  </a:lnTo>
                  <a:lnTo>
                    <a:pt x="677" y="8"/>
                  </a:lnTo>
                  <a:lnTo>
                    <a:pt x="611" y="0"/>
                  </a:lnTo>
                  <a:lnTo>
                    <a:pt x="553" y="6"/>
                  </a:lnTo>
                  <a:lnTo>
                    <a:pt x="490" y="22"/>
                  </a:lnTo>
                  <a:lnTo>
                    <a:pt x="442" y="44"/>
                  </a:lnTo>
                  <a:lnTo>
                    <a:pt x="395" y="74"/>
                  </a:lnTo>
                  <a:lnTo>
                    <a:pt x="353" y="113"/>
                  </a:lnTo>
                  <a:lnTo>
                    <a:pt x="322" y="151"/>
                  </a:lnTo>
                  <a:lnTo>
                    <a:pt x="295" y="202"/>
                  </a:lnTo>
                  <a:lnTo>
                    <a:pt x="274" y="251"/>
                  </a:lnTo>
                  <a:lnTo>
                    <a:pt x="262" y="302"/>
                  </a:lnTo>
                  <a:lnTo>
                    <a:pt x="259" y="362"/>
                  </a:lnTo>
                </a:path>
              </a:pathLst>
            </a:custGeom>
            <a:solidFill>
              <a:srgbClr val="F39FD1"/>
            </a:solidFill>
            <a:ln w="25400" cap="rnd" cmpd="sng">
              <a:solidFill>
                <a:srgbClr val="000000"/>
              </a:solidFill>
              <a:prstDash val="solid"/>
              <a:round/>
              <a:headEnd type="none" w="med" len="med"/>
              <a:tailEnd type="none" w="med" len="med"/>
            </a:ln>
          </p:spPr>
          <p:txBody>
            <a:bodyPr/>
            <a:lstStyle/>
            <a:p>
              <a:endParaRPr lang="en-US"/>
            </a:p>
          </p:txBody>
        </p:sp>
        <p:sp>
          <p:nvSpPr>
            <p:cNvPr id="28809" name="Freeform 57"/>
            <p:cNvSpPr>
              <a:spLocks/>
            </p:cNvSpPr>
            <p:nvPr/>
          </p:nvSpPr>
          <p:spPr bwMode="auto">
            <a:xfrm>
              <a:off x="1797" y="3045"/>
              <a:ext cx="1412" cy="747"/>
            </a:xfrm>
            <a:custGeom>
              <a:avLst/>
              <a:gdLst>
                <a:gd name="T0" fmla="*/ 6619 w 1320"/>
                <a:gd name="T1" fmla="*/ 299 h 698"/>
                <a:gd name="T2" fmla="*/ 6895 w 1320"/>
                <a:gd name="T3" fmla="*/ 493 h 698"/>
                <a:gd name="T4" fmla="*/ 7136 w 1320"/>
                <a:gd name="T5" fmla="*/ 753 h 698"/>
                <a:gd name="T6" fmla="*/ 7325 w 1320"/>
                <a:gd name="T7" fmla="*/ 998 h 698"/>
                <a:gd name="T8" fmla="*/ 7443 w 1320"/>
                <a:gd name="T9" fmla="*/ 1254 h 698"/>
                <a:gd name="T10" fmla="*/ 7552 w 1320"/>
                <a:gd name="T11" fmla="*/ 1544 h 698"/>
                <a:gd name="T12" fmla="*/ 7603 w 1320"/>
                <a:gd name="T13" fmla="*/ 1904 h 698"/>
                <a:gd name="T14" fmla="*/ 7594 w 1320"/>
                <a:gd name="T15" fmla="*/ 2275 h 698"/>
                <a:gd name="T16" fmla="*/ 7501 w 1320"/>
                <a:gd name="T17" fmla="*/ 2693 h 698"/>
                <a:gd name="T18" fmla="*/ 7371 w 1320"/>
                <a:gd name="T19" fmla="*/ 2995 h 698"/>
                <a:gd name="T20" fmla="*/ 7202 w 1320"/>
                <a:gd name="T21" fmla="*/ 3267 h 698"/>
                <a:gd name="T22" fmla="*/ 6985 w 1320"/>
                <a:gd name="T23" fmla="*/ 3505 h 698"/>
                <a:gd name="T24" fmla="*/ 6750 w 1320"/>
                <a:gd name="T25" fmla="*/ 3705 h 698"/>
                <a:gd name="T26" fmla="*/ 6499 w 1320"/>
                <a:gd name="T27" fmla="*/ 3854 h 698"/>
                <a:gd name="T28" fmla="*/ 6237 w 1320"/>
                <a:gd name="T29" fmla="*/ 3963 h 698"/>
                <a:gd name="T30" fmla="*/ 6020 w 1320"/>
                <a:gd name="T31" fmla="*/ 4020 h 698"/>
                <a:gd name="T32" fmla="*/ 5779 w 1320"/>
                <a:gd name="T33" fmla="*/ 4064 h 698"/>
                <a:gd name="T34" fmla="*/ 5605 w 1320"/>
                <a:gd name="T35" fmla="*/ 4064 h 698"/>
                <a:gd name="T36" fmla="*/ 5392 w 1320"/>
                <a:gd name="T37" fmla="*/ 4064 h 698"/>
                <a:gd name="T38" fmla="*/ 5096 w 1320"/>
                <a:gd name="T39" fmla="*/ 4055 h 698"/>
                <a:gd name="T40" fmla="*/ 4744 w 1320"/>
                <a:gd name="T41" fmla="*/ 4020 h 698"/>
                <a:gd name="T42" fmla="*/ 4475 w 1320"/>
                <a:gd name="T43" fmla="*/ 3980 h 698"/>
                <a:gd name="T44" fmla="*/ 4093 w 1320"/>
                <a:gd name="T45" fmla="*/ 3916 h 698"/>
                <a:gd name="T46" fmla="*/ 3698 w 1320"/>
                <a:gd name="T47" fmla="*/ 3808 h 698"/>
                <a:gd name="T48" fmla="*/ 3314 w 1320"/>
                <a:gd name="T49" fmla="*/ 3681 h 698"/>
                <a:gd name="T50" fmla="*/ 2949 w 1320"/>
                <a:gd name="T51" fmla="*/ 3556 h 698"/>
                <a:gd name="T52" fmla="*/ 2611 w 1320"/>
                <a:gd name="T53" fmla="*/ 3384 h 698"/>
                <a:gd name="T54" fmla="*/ 2315 w 1320"/>
                <a:gd name="T55" fmla="*/ 3250 h 698"/>
                <a:gd name="T56" fmla="*/ 2033 w 1320"/>
                <a:gd name="T57" fmla="*/ 3085 h 698"/>
                <a:gd name="T58" fmla="*/ 1762 w 1320"/>
                <a:gd name="T59" fmla="*/ 2903 h 698"/>
                <a:gd name="T60" fmla="*/ 1457 w 1320"/>
                <a:gd name="T61" fmla="*/ 2699 h 698"/>
                <a:gd name="T62" fmla="*/ 1188 w 1320"/>
                <a:gd name="T63" fmla="*/ 2481 h 698"/>
                <a:gd name="T64" fmla="*/ 943 w 1320"/>
                <a:gd name="T65" fmla="*/ 2275 h 698"/>
                <a:gd name="T66" fmla="*/ 699 w 1320"/>
                <a:gd name="T67" fmla="*/ 2025 h 698"/>
                <a:gd name="T68" fmla="*/ 466 w 1320"/>
                <a:gd name="T69" fmla="*/ 1793 h 698"/>
                <a:gd name="T70" fmla="*/ 251 w 1320"/>
                <a:gd name="T71" fmla="*/ 1553 h 698"/>
                <a:gd name="T72" fmla="*/ 0 w 1320"/>
                <a:gd name="T73" fmla="*/ 1254 h 698"/>
                <a:gd name="T74" fmla="*/ 341 w 1320"/>
                <a:gd name="T75" fmla="*/ 1515 h 698"/>
                <a:gd name="T76" fmla="*/ 589 w 1320"/>
                <a:gd name="T77" fmla="*/ 1662 h 698"/>
                <a:gd name="T78" fmla="*/ 916 w 1320"/>
                <a:gd name="T79" fmla="*/ 1768 h 698"/>
                <a:gd name="T80" fmla="*/ 1261 w 1320"/>
                <a:gd name="T81" fmla="*/ 1832 h 698"/>
                <a:gd name="T82" fmla="*/ 1652 w 1320"/>
                <a:gd name="T83" fmla="*/ 1817 h 698"/>
                <a:gd name="T84" fmla="*/ 2105 w 1320"/>
                <a:gd name="T85" fmla="*/ 1764 h 698"/>
                <a:gd name="T86" fmla="*/ 2554 w 1320"/>
                <a:gd name="T87" fmla="*/ 1646 h 698"/>
                <a:gd name="T88" fmla="*/ 2962 w 1320"/>
                <a:gd name="T89" fmla="*/ 1470 h 698"/>
                <a:gd name="T90" fmla="*/ 3324 w 1320"/>
                <a:gd name="T91" fmla="*/ 1265 h 698"/>
                <a:gd name="T92" fmla="*/ 3641 w 1320"/>
                <a:gd name="T93" fmla="*/ 1064 h 698"/>
                <a:gd name="T94" fmla="*/ 3916 w 1320"/>
                <a:gd name="T95" fmla="*/ 838 h 698"/>
                <a:gd name="T96" fmla="*/ 4385 w 1320"/>
                <a:gd name="T97" fmla="*/ 431 h 698"/>
                <a:gd name="T98" fmla="*/ 4641 w 1320"/>
                <a:gd name="T99" fmla="*/ 260 h 698"/>
                <a:gd name="T100" fmla="*/ 4964 w 1320"/>
                <a:gd name="T101" fmla="*/ 124 h 698"/>
                <a:gd name="T102" fmla="*/ 5268 w 1320"/>
                <a:gd name="T103" fmla="*/ 7 h 698"/>
                <a:gd name="T104" fmla="*/ 5598 w 1320"/>
                <a:gd name="T105" fmla="*/ 0 h 698"/>
                <a:gd name="T106" fmla="*/ 5972 w 1320"/>
                <a:gd name="T107" fmla="*/ 51 h 698"/>
                <a:gd name="T108" fmla="*/ 6307 w 1320"/>
                <a:gd name="T109" fmla="*/ 143 h 698"/>
                <a:gd name="T110" fmla="*/ 6619 w 1320"/>
                <a:gd name="T111" fmla="*/ 299 h 6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0"/>
                <a:gd name="T169" fmla="*/ 0 h 698"/>
                <a:gd name="T170" fmla="*/ 1320 w 1320"/>
                <a:gd name="T171" fmla="*/ 698 h 6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0" h="698">
                  <a:moveTo>
                    <a:pt x="1147" y="51"/>
                  </a:moveTo>
                  <a:lnTo>
                    <a:pt x="1196" y="85"/>
                  </a:lnTo>
                  <a:lnTo>
                    <a:pt x="1238" y="128"/>
                  </a:lnTo>
                  <a:lnTo>
                    <a:pt x="1270" y="170"/>
                  </a:lnTo>
                  <a:lnTo>
                    <a:pt x="1292" y="214"/>
                  </a:lnTo>
                  <a:lnTo>
                    <a:pt x="1310" y="265"/>
                  </a:lnTo>
                  <a:lnTo>
                    <a:pt x="1319" y="327"/>
                  </a:lnTo>
                  <a:lnTo>
                    <a:pt x="1318" y="391"/>
                  </a:lnTo>
                  <a:lnTo>
                    <a:pt x="1301" y="460"/>
                  </a:lnTo>
                  <a:lnTo>
                    <a:pt x="1278" y="513"/>
                  </a:lnTo>
                  <a:lnTo>
                    <a:pt x="1249" y="560"/>
                  </a:lnTo>
                  <a:lnTo>
                    <a:pt x="1212" y="600"/>
                  </a:lnTo>
                  <a:lnTo>
                    <a:pt x="1171" y="634"/>
                  </a:lnTo>
                  <a:lnTo>
                    <a:pt x="1127" y="660"/>
                  </a:lnTo>
                  <a:lnTo>
                    <a:pt x="1083" y="678"/>
                  </a:lnTo>
                  <a:lnTo>
                    <a:pt x="1043" y="690"/>
                  </a:lnTo>
                  <a:lnTo>
                    <a:pt x="1001" y="697"/>
                  </a:lnTo>
                  <a:lnTo>
                    <a:pt x="972" y="697"/>
                  </a:lnTo>
                  <a:lnTo>
                    <a:pt x="935" y="697"/>
                  </a:lnTo>
                  <a:lnTo>
                    <a:pt x="884" y="695"/>
                  </a:lnTo>
                  <a:lnTo>
                    <a:pt x="824" y="690"/>
                  </a:lnTo>
                  <a:lnTo>
                    <a:pt x="775" y="682"/>
                  </a:lnTo>
                  <a:lnTo>
                    <a:pt x="710" y="671"/>
                  </a:lnTo>
                  <a:lnTo>
                    <a:pt x="640" y="653"/>
                  </a:lnTo>
                  <a:lnTo>
                    <a:pt x="575" y="632"/>
                  </a:lnTo>
                  <a:lnTo>
                    <a:pt x="510" y="609"/>
                  </a:lnTo>
                  <a:lnTo>
                    <a:pt x="452" y="580"/>
                  </a:lnTo>
                  <a:lnTo>
                    <a:pt x="401" y="557"/>
                  </a:lnTo>
                  <a:lnTo>
                    <a:pt x="354" y="528"/>
                  </a:lnTo>
                  <a:lnTo>
                    <a:pt x="305" y="498"/>
                  </a:lnTo>
                  <a:lnTo>
                    <a:pt x="253" y="462"/>
                  </a:lnTo>
                  <a:lnTo>
                    <a:pt x="207" y="425"/>
                  </a:lnTo>
                  <a:lnTo>
                    <a:pt x="165" y="391"/>
                  </a:lnTo>
                  <a:lnTo>
                    <a:pt x="121" y="348"/>
                  </a:lnTo>
                  <a:lnTo>
                    <a:pt x="81" y="307"/>
                  </a:lnTo>
                  <a:lnTo>
                    <a:pt x="44" y="267"/>
                  </a:lnTo>
                  <a:lnTo>
                    <a:pt x="0" y="214"/>
                  </a:lnTo>
                  <a:lnTo>
                    <a:pt x="59" y="260"/>
                  </a:lnTo>
                  <a:lnTo>
                    <a:pt x="103" y="286"/>
                  </a:lnTo>
                  <a:lnTo>
                    <a:pt x="158" y="304"/>
                  </a:lnTo>
                  <a:lnTo>
                    <a:pt x="219" y="314"/>
                  </a:lnTo>
                  <a:lnTo>
                    <a:pt x="286" y="311"/>
                  </a:lnTo>
                  <a:lnTo>
                    <a:pt x="365" y="302"/>
                  </a:lnTo>
                  <a:lnTo>
                    <a:pt x="444" y="281"/>
                  </a:lnTo>
                  <a:lnTo>
                    <a:pt x="515" y="251"/>
                  </a:lnTo>
                  <a:lnTo>
                    <a:pt x="578" y="218"/>
                  </a:lnTo>
                  <a:lnTo>
                    <a:pt x="632" y="181"/>
                  </a:lnTo>
                  <a:lnTo>
                    <a:pt x="680" y="144"/>
                  </a:lnTo>
                  <a:lnTo>
                    <a:pt x="761" y="74"/>
                  </a:lnTo>
                  <a:lnTo>
                    <a:pt x="805" y="44"/>
                  </a:lnTo>
                  <a:lnTo>
                    <a:pt x="861" y="21"/>
                  </a:lnTo>
                  <a:lnTo>
                    <a:pt x="915" y="7"/>
                  </a:lnTo>
                  <a:lnTo>
                    <a:pt x="971" y="0"/>
                  </a:lnTo>
                  <a:lnTo>
                    <a:pt x="1036" y="8"/>
                  </a:lnTo>
                  <a:lnTo>
                    <a:pt x="1094" y="25"/>
                  </a:lnTo>
                  <a:lnTo>
                    <a:pt x="1147" y="51"/>
                  </a:lnTo>
                </a:path>
              </a:pathLst>
            </a:custGeom>
            <a:solidFill>
              <a:srgbClr val="8CF4EA"/>
            </a:solidFill>
            <a:ln w="25400" cap="rnd" cmpd="sng">
              <a:solidFill>
                <a:srgbClr val="000000"/>
              </a:solidFill>
              <a:prstDash val="solid"/>
              <a:round/>
              <a:headEnd type="none" w="med" len="med"/>
              <a:tailEnd type="none" w="med" len="med"/>
            </a:ln>
          </p:spPr>
          <p:txBody>
            <a:bodyPr/>
            <a:lstStyle/>
            <a:p>
              <a:endParaRPr lang="en-US"/>
            </a:p>
          </p:txBody>
        </p:sp>
        <p:sp>
          <p:nvSpPr>
            <p:cNvPr id="28810" name="Freeform 58"/>
            <p:cNvSpPr>
              <a:spLocks/>
            </p:cNvSpPr>
            <p:nvPr/>
          </p:nvSpPr>
          <p:spPr bwMode="auto">
            <a:xfrm>
              <a:off x="1536" y="1940"/>
              <a:ext cx="877" cy="1403"/>
            </a:xfrm>
            <a:custGeom>
              <a:avLst/>
              <a:gdLst>
                <a:gd name="T0" fmla="*/ 4473 w 820"/>
                <a:gd name="T1" fmla="*/ 4667 h 1311"/>
                <a:gd name="T2" fmla="*/ 4605 w 820"/>
                <a:gd name="T3" fmla="*/ 5005 h 1311"/>
                <a:gd name="T4" fmla="*/ 4682 w 820"/>
                <a:gd name="T5" fmla="*/ 5327 h 1311"/>
                <a:gd name="T6" fmla="*/ 4706 w 820"/>
                <a:gd name="T7" fmla="*/ 5663 h 1311"/>
                <a:gd name="T8" fmla="*/ 4678 w 820"/>
                <a:gd name="T9" fmla="*/ 5977 h 1311"/>
                <a:gd name="T10" fmla="*/ 4601 w 820"/>
                <a:gd name="T11" fmla="*/ 6313 h 1311"/>
                <a:gd name="T12" fmla="*/ 4466 w 820"/>
                <a:gd name="T13" fmla="*/ 6592 h 1311"/>
                <a:gd name="T14" fmla="*/ 4289 w 820"/>
                <a:gd name="T15" fmla="*/ 6848 h 1311"/>
                <a:gd name="T16" fmla="*/ 4090 w 820"/>
                <a:gd name="T17" fmla="*/ 7085 h 1311"/>
                <a:gd name="T18" fmla="*/ 3848 w 820"/>
                <a:gd name="T19" fmla="*/ 7288 h 1311"/>
                <a:gd name="T20" fmla="*/ 3572 w 820"/>
                <a:gd name="T21" fmla="*/ 7456 h 1311"/>
                <a:gd name="T22" fmla="*/ 3218 w 820"/>
                <a:gd name="T23" fmla="*/ 7582 h 1311"/>
                <a:gd name="T24" fmla="*/ 2892 w 820"/>
                <a:gd name="T25" fmla="*/ 7639 h 1311"/>
                <a:gd name="T26" fmla="*/ 2541 w 820"/>
                <a:gd name="T27" fmla="*/ 7639 h 1311"/>
                <a:gd name="T28" fmla="*/ 2217 w 820"/>
                <a:gd name="T29" fmla="*/ 7582 h 1311"/>
                <a:gd name="T30" fmla="*/ 1897 w 820"/>
                <a:gd name="T31" fmla="*/ 7475 h 1311"/>
                <a:gd name="T32" fmla="*/ 1598 w 820"/>
                <a:gd name="T33" fmla="*/ 7301 h 1311"/>
                <a:gd name="T34" fmla="*/ 1343 w 820"/>
                <a:gd name="T35" fmla="*/ 7085 h 1311"/>
                <a:gd name="T36" fmla="*/ 1155 w 820"/>
                <a:gd name="T37" fmla="*/ 6896 h 1311"/>
                <a:gd name="T38" fmla="*/ 993 w 820"/>
                <a:gd name="T39" fmla="*/ 6620 h 1311"/>
                <a:gd name="T40" fmla="*/ 834 w 820"/>
                <a:gd name="T41" fmla="*/ 6360 h 1311"/>
                <a:gd name="T42" fmla="*/ 673 w 820"/>
                <a:gd name="T43" fmla="*/ 6033 h 1311"/>
                <a:gd name="T44" fmla="*/ 525 w 820"/>
                <a:gd name="T45" fmla="*/ 5684 h 1311"/>
                <a:gd name="T46" fmla="*/ 417 w 820"/>
                <a:gd name="T47" fmla="*/ 5369 h 1311"/>
                <a:gd name="T48" fmla="*/ 298 w 820"/>
                <a:gd name="T49" fmla="*/ 5017 h 1311"/>
                <a:gd name="T50" fmla="*/ 214 w 820"/>
                <a:gd name="T51" fmla="*/ 4684 h 1311"/>
                <a:gd name="T52" fmla="*/ 133 w 820"/>
                <a:gd name="T53" fmla="*/ 4377 h 1311"/>
                <a:gd name="T54" fmla="*/ 77 w 820"/>
                <a:gd name="T55" fmla="*/ 4017 h 1311"/>
                <a:gd name="T56" fmla="*/ 7 w 820"/>
                <a:gd name="T57" fmla="*/ 3679 h 1311"/>
                <a:gd name="T58" fmla="*/ 4 w 820"/>
                <a:gd name="T59" fmla="*/ 3340 h 1311"/>
                <a:gd name="T60" fmla="*/ 0 w 820"/>
                <a:gd name="T61" fmla="*/ 2996 h 1311"/>
                <a:gd name="T62" fmla="*/ 2 w 820"/>
                <a:gd name="T63" fmla="*/ 2706 h 1311"/>
                <a:gd name="T64" fmla="*/ 7 w 820"/>
                <a:gd name="T65" fmla="*/ 2352 h 1311"/>
                <a:gd name="T66" fmla="*/ 82 w 820"/>
                <a:gd name="T67" fmla="*/ 1971 h 1311"/>
                <a:gd name="T68" fmla="*/ 143 w 820"/>
                <a:gd name="T69" fmla="*/ 1645 h 1311"/>
                <a:gd name="T70" fmla="*/ 213 w 820"/>
                <a:gd name="T71" fmla="*/ 1276 h 1311"/>
                <a:gd name="T72" fmla="*/ 298 w 820"/>
                <a:gd name="T73" fmla="*/ 961 h 1311"/>
                <a:gd name="T74" fmla="*/ 394 w 820"/>
                <a:gd name="T75" fmla="*/ 671 h 1311"/>
                <a:gd name="T76" fmla="*/ 510 w 820"/>
                <a:gd name="T77" fmla="*/ 391 h 1311"/>
                <a:gd name="T78" fmla="*/ 667 w 820"/>
                <a:gd name="T79" fmla="*/ 0 h 1311"/>
                <a:gd name="T80" fmla="*/ 604 w 820"/>
                <a:gd name="T81" fmla="*/ 366 h 1311"/>
                <a:gd name="T82" fmla="*/ 588 w 820"/>
                <a:gd name="T83" fmla="*/ 627 h 1311"/>
                <a:gd name="T84" fmla="*/ 604 w 820"/>
                <a:gd name="T85" fmla="*/ 897 h 1311"/>
                <a:gd name="T86" fmla="*/ 637 w 820"/>
                <a:gd name="T87" fmla="*/ 1211 h 1311"/>
                <a:gd name="T88" fmla="*/ 713 w 820"/>
                <a:gd name="T89" fmla="*/ 1462 h 1311"/>
                <a:gd name="T90" fmla="*/ 834 w 820"/>
                <a:gd name="T91" fmla="*/ 1767 h 1311"/>
                <a:gd name="T92" fmla="*/ 1034 w 820"/>
                <a:gd name="T93" fmla="*/ 2063 h 1311"/>
                <a:gd name="T94" fmla="*/ 1235 w 820"/>
                <a:gd name="T95" fmla="*/ 2308 h 1311"/>
                <a:gd name="T96" fmla="*/ 1494 w 820"/>
                <a:gd name="T97" fmla="*/ 2520 h 1311"/>
                <a:gd name="T98" fmla="*/ 1813 w 820"/>
                <a:gd name="T99" fmla="*/ 2726 h 1311"/>
                <a:gd name="T100" fmla="*/ 2151 w 820"/>
                <a:gd name="T101" fmla="*/ 2964 h 1311"/>
                <a:gd name="T102" fmla="*/ 2482 w 820"/>
                <a:gd name="T103" fmla="*/ 3133 h 1311"/>
                <a:gd name="T104" fmla="*/ 2907 w 820"/>
                <a:gd name="T105" fmla="*/ 3375 h 1311"/>
                <a:gd name="T106" fmla="*/ 3381 w 820"/>
                <a:gd name="T107" fmla="*/ 3627 h 1311"/>
                <a:gd name="T108" fmla="*/ 3848 w 820"/>
                <a:gd name="T109" fmla="*/ 3946 h 1311"/>
                <a:gd name="T110" fmla="*/ 4136 w 820"/>
                <a:gd name="T111" fmla="*/ 4190 h 1311"/>
                <a:gd name="T112" fmla="*/ 4310 w 820"/>
                <a:gd name="T113" fmla="*/ 4416 h 1311"/>
                <a:gd name="T114" fmla="*/ 4473 w 820"/>
                <a:gd name="T115" fmla="*/ 4667 h 13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0"/>
                <a:gd name="T175" fmla="*/ 0 h 1311"/>
                <a:gd name="T176" fmla="*/ 820 w 820"/>
                <a:gd name="T177" fmla="*/ 1311 h 13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0" h="1311">
                  <a:moveTo>
                    <a:pt x="779" y="801"/>
                  </a:moveTo>
                  <a:lnTo>
                    <a:pt x="802" y="858"/>
                  </a:lnTo>
                  <a:lnTo>
                    <a:pt x="816" y="914"/>
                  </a:lnTo>
                  <a:lnTo>
                    <a:pt x="819" y="971"/>
                  </a:lnTo>
                  <a:lnTo>
                    <a:pt x="814" y="1024"/>
                  </a:lnTo>
                  <a:lnTo>
                    <a:pt x="801" y="1082"/>
                  </a:lnTo>
                  <a:lnTo>
                    <a:pt x="777" y="1131"/>
                  </a:lnTo>
                  <a:lnTo>
                    <a:pt x="747" y="1175"/>
                  </a:lnTo>
                  <a:lnTo>
                    <a:pt x="712" y="1215"/>
                  </a:lnTo>
                  <a:lnTo>
                    <a:pt x="670" y="1249"/>
                  </a:lnTo>
                  <a:lnTo>
                    <a:pt x="622" y="1278"/>
                  </a:lnTo>
                  <a:lnTo>
                    <a:pt x="560" y="1300"/>
                  </a:lnTo>
                  <a:lnTo>
                    <a:pt x="504" y="1310"/>
                  </a:lnTo>
                  <a:lnTo>
                    <a:pt x="444" y="1310"/>
                  </a:lnTo>
                  <a:lnTo>
                    <a:pt x="385" y="1300"/>
                  </a:lnTo>
                  <a:lnTo>
                    <a:pt x="332" y="1282"/>
                  </a:lnTo>
                  <a:lnTo>
                    <a:pt x="279" y="1252"/>
                  </a:lnTo>
                  <a:lnTo>
                    <a:pt x="234" y="1215"/>
                  </a:lnTo>
                  <a:lnTo>
                    <a:pt x="202" y="1182"/>
                  </a:lnTo>
                  <a:lnTo>
                    <a:pt x="172" y="1135"/>
                  </a:lnTo>
                  <a:lnTo>
                    <a:pt x="146" y="1090"/>
                  </a:lnTo>
                  <a:lnTo>
                    <a:pt x="118" y="1033"/>
                  </a:lnTo>
                  <a:lnTo>
                    <a:pt x="92" y="975"/>
                  </a:lnTo>
                  <a:lnTo>
                    <a:pt x="72" y="921"/>
                  </a:lnTo>
                  <a:lnTo>
                    <a:pt x="51" y="861"/>
                  </a:lnTo>
                  <a:lnTo>
                    <a:pt x="37" y="803"/>
                  </a:lnTo>
                  <a:lnTo>
                    <a:pt x="22" y="750"/>
                  </a:lnTo>
                  <a:lnTo>
                    <a:pt x="14" y="689"/>
                  </a:lnTo>
                  <a:lnTo>
                    <a:pt x="7" y="632"/>
                  </a:lnTo>
                  <a:lnTo>
                    <a:pt x="4" y="573"/>
                  </a:lnTo>
                  <a:lnTo>
                    <a:pt x="0" y="514"/>
                  </a:lnTo>
                  <a:lnTo>
                    <a:pt x="2" y="464"/>
                  </a:lnTo>
                  <a:lnTo>
                    <a:pt x="7" y="403"/>
                  </a:lnTo>
                  <a:lnTo>
                    <a:pt x="15" y="338"/>
                  </a:lnTo>
                  <a:lnTo>
                    <a:pt x="25" y="280"/>
                  </a:lnTo>
                  <a:lnTo>
                    <a:pt x="36" y="219"/>
                  </a:lnTo>
                  <a:lnTo>
                    <a:pt x="51" y="166"/>
                  </a:lnTo>
                  <a:lnTo>
                    <a:pt x="69" y="115"/>
                  </a:lnTo>
                  <a:lnTo>
                    <a:pt x="88" y="66"/>
                  </a:lnTo>
                  <a:lnTo>
                    <a:pt x="116" y="0"/>
                  </a:lnTo>
                  <a:lnTo>
                    <a:pt x="106" y="63"/>
                  </a:lnTo>
                  <a:lnTo>
                    <a:pt x="103" y="107"/>
                  </a:lnTo>
                  <a:lnTo>
                    <a:pt x="106" y="154"/>
                  </a:lnTo>
                  <a:lnTo>
                    <a:pt x="111" y="207"/>
                  </a:lnTo>
                  <a:lnTo>
                    <a:pt x="124" y="250"/>
                  </a:lnTo>
                  <a:lnTo>
                    <a:pt x="146" y="303"/>
                  </a:lnTo>
                  <a:lnTo>
                    <a:pt x="181" y="354"/>
                  </a:lnTo>
                  <a:lnTo>
                    <a:pt x="216" y="394"/>
                  </a:lnTo>
                  <a:lnTo>
                    <a:pt x="261" y="432"/>
                  </a:lnTo>
                  <a:lnTo>
                    <a:pt x="316" y="468"/>
                  </a:lnTo>
                  <a:lnTo>
                    <a:pt x="375" y="508"/>
                  </a:lnTo>
                  <a:lnTo>
                    <a:pt x="434" y="538"/>
                  </a:lnTo>
                  <a:lnTo>
                    <a:pt x="508" y="578"/>
                  </a:lnTo>
                  <a:lnTo>
                    <a:pt x="589" y="622"/>
                  </a:lnTo>
                  <a:lnTo>
                    <a:pt x="670" y="677"/>
                  </a:lnTo>
                  <a:lnTo>
                    <a:pt x="721" y="718"/>
                  </a:lnTo>
                  <a:lnTo>
                    <a:pt x="751" y="757"/>
                  </a:lnTo>
                  <a:lnTo>
                    <a:pt x="779" y="801"/>
                  </a:lnTo>
                </a:path>
              </a:pathLst>
            </a:custGeom>
            <a:solidFill>
              <a:srgbClr val="00FF00"/>
            </a:solidFill>
            <a:ln w="25400" cap="rnd" cmpd="sng">
              <a:solidFill>
                <a:srgbClr val="000000"/>
              </a:solidFill>
              <a:prstDash val="solid"/>
              <a:round/>
              <a:headEnd type="none" w="med" len="med"/>
              <a:tailEnd type="none" w="med" len="med"/>
            </a:ln>
          </p:spPr>
          <p:txBody>
            <a:bodyPr/>
            <a:lstStyle/>
            <a:p>
              <a:endParaRPr lang="en-US"/>
            </a:p>
          </p:txBody>
        </p:sp>
      </p:grpSp>
      <p:grpSp>
        <p:nvGrpSpPr>
          <p:cNvPr id="28679" name="Group 59" descr="image of lightbul, scale, notepad, circle"/>
          <p:cNvGrpSpPr>
            <a:grpSpLocks/>
          </p:cNvGrpSpPr>
          <p:nvPr/>
        </p:nvGrpSpPr>
        <p:grpSpPr bwMode="auto">
          <a:xfrm>
            <a:off x="5311775" y="3867150"/>
            <a:ext cx="1371600" cy="946150"/>
            <a:chOff x="318" y="671"/>
            <a:chExt cx="4969" cy="3426"/>
          </a:xfrm>
        </p:grpSpPr>
        <p:sp>
          <p:nvSpPr>
            <p:cNvPr id="28731" name="Oval 60"/>
            <p:cNvSpPr>
              <a:spLocks noChangeArrowheads="1"/>
            </p:cNvSpPr>
            <p:nvPr/>
          </p:nvSpPr>
          <p:spPr bwMode="auto">
            <a:xfrm>
              <a:off x="2332" y="671"/>
              <a:ext cx="1016" cy="1011"/>
            </a:xfrm>
            <a:prstGeom prst="ellipse">
              <a:avLst/>
            </a:prstGeom>
            <a:solidFill>
              <a:srgbClr val="00AE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endParaRPr lang="en-US" altLang="en-US" sz="1800"/>
            </a:p>
          </p:txBody>
        </p:sp>
        <p:grpSp>
          <p:nvGrpSpPr>
            <p:cNvPr id="28732" name="Group 61"/>
            <p:cNvGrpSpPr>
              <a:grpSpLocks/>
            </p:cNvGrpSpPr>
            <p:nvPr/>
          </p:nvGrpSpPr>
          <p:grpSpPr bwMode="auto">
            <a:xfrm>
              <a:off x="318" y="1894"/>
              <a:ext cx="1500" cy="960"/>
              <a:chOff x="318" y="1894"/>
              <a:chExt cx="1500" cy="960"/>
            </a:xfrm>
          </p:grpSpPr>
          <p:sp>
            <p:nvSpPr>
              <p:cNvPr id="28783" name="Arc 62"/>
              <p:cNvSpPr>
                <a:spLocks/>
              </p:cNvSpPr>
              <p:nvPr/>
            </p:nvSpPr>
            <p:spPr bwMode="auto">
              <a:xfrm>
                <a:off x="318" y="2334"/>
                <a:ext cx="36" cy="216"/>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20991" y="43182"/>
                    </a:moveTo>
                    <a:cubicBezTo>
                      <a:pt x="9304" y="42853"/>
                      <a:pt x="0" y="33283"/>
                      <a:pt x="0" y="21591"/>
                    </a:cubicBezTo>
                    <a:cubicBezTo>
                      <a:pt x="-1" y="9898"/>
                      <a:pt x="9304" y="328"/>
                      <a:pt x="20991" y="-1"/>
                    </a:cubicBezTo>
                  </a:path>
                  <a:path w="21600" h="43182" stroke="0" extrusionOk="0">
                    <a:moveTo>
                      <a:pt x="20991" y="43182"/>
                    </a:moveTo>
                    <a:cubicBezTo>
                      <a:pt x="9304" y="42853"/>
                      <a:pt x="0" y="33283"/>
                      <a:pt x="0" y="21591"/>
                    </a:cubicBezTo>
                    <a:cubicBezTo>
                      <a:pt x="-1" y="9898"/>
                      <a:pt x="9304" y="328"/>
                      <a:pt x="20991" y="-1"/>
                    </a:cubicBezTo>
                    <a:lnTo>
                      <a:pt x="21600" y="21591"/>
                    </a:lnTo>
                    <a:lnTo>
                      <a:pt x="20991" y="43182"/>
                    </a:lnTo>
                    <a:close/>
                  </a:path>
                </a:pathLst>
              </a:custGeom>
              <a:solidFill>
                <a:srgbClr val="000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28784" name="Freeform 63"/>
              <p:cNvSpPr>
                <a:spLocks/>
              </p:cNvSpPr>
              <p:nvPr/>
            </p:nvSpPr>
            <p:spPr bwMode="auto">
              <a:xfrm>
                <a:off x="348" y="1894"/>
                <a:ext cx="1467" cy="960"/>
              </a:xfrm>
              <a:custGeom>
                <a:avLst/>
                <a:gdLst>
                  <a:gd name="T0" fmla="*/ 0 w 1467"/>
                  <a:gd name="T1" fmla="*/ 655 h 960"/>
                  <a:gd name="T2" fmla="*/ 689 w 1467"/>
                  <a:gd name="T3" fmla="*/ 959 h 960"/>
                  <a:gd name="T4" fmla="*/ 1466 w 1467"/>
                  <a:gd name="T5" fmla="*/ 339 h 960"/>
                  <a:gd name="T6" fmla="*/ 1466 w 1467"/>
                  <a:gd name="T7" fmla="*/ 321 h 960"/>
                  <a:gd name="T8" fmla="*/ 1430 w 1467"/>
                  <a:gd name="T9" fmla="*/ 312 h 960"/>
                  <a:gd name="T10" fmla="*/ 1430 w 1467"/>
                  <a:gd name="T11" fmla="*/ 183 h 960"/>
                  <a:gd name="T12" fmla="*/ 1453 w 1467"/>
                  <a:gd name="T13" fmla="*/ 166 h 960"/>
                  <a:gd name="T14" fmla="*/ 1453 w 1467"/>
                  <a:gd name="T15" fmla="*/ 148 h 960"/>
                  <a:gd name="T16" fmla="*/ 782 w 1467"/>
                  <a:gd name="T17" fmla="*/ 0 h 960"/>
                  <a:gd name="T18" fmla="*/ 0 w 1467"/>
                  <a:gd name="T19" fmla="*/ 439 h 960"/>
                  <a:gd name="T20" fmla="*/ 0 w 1467"/>
                  <a:gd name="T21" fmla="*/ 655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960"/>
                  <a:gd name="T35" fmla="*/ 1467 w 1467"/>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960">
                    <a:moveTo>
                      <a:pt x="0" y="655"/>
                    </a:moveTo>
                    <a:lnTo>
                      <a:pt x="689" y="959"/>
                    </a:lnTo>
                    <a:lnTo>
                      <a:pt x="1466" y="339"/>
                    </a:lnTo>
                    <a:lnTo>
                      <a:pt x="1466" y="321"/>
                    </a:lnTo>
                    <a:lnTo>
                      <a:pt x="1430" y="312"/>
                    </a:lnTo>
                    <a:lnTo>
                      <a:pt x="1430" y="183"/>
                    </a:lnTo>
                    <a:lnTo>
                      <a:pt x="1453" y="166"/>
                    </a:lnTo>
                    <a:lnTo>
                      <a:pt x="1453" y="148"/>
                    </a:lnTo>
                    <a:lnTo>
                      <a:pt x="782" y="0"/>
                    </a:lnTo>
                    <a:lnTo>
                      <a:pt x="0" y="439"/>
                    </a:lnTo>
                    <a:lnTo>
                      <a:pt x="0" y="655"/>
                    </a:lnTo>
                  </a:path>
                </a:pathLst>
              </a:custGeom>
              <a:solidFill>
                <a:srgbClr val="000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85" name="Freeform 64"/>
              <p:cNvSpPr>
                <a:spLocks/>
              </p:cNvSpPr>
              <p:nvPr/>
            </p:nvSpPr>
            <p:spPr bwMode="auto">
              <a:xfrm>
                <a:off x="350" y="2064"/>
                <a:ext cx="1468" cy="773"/>
              </a:xfrm>
              <a:custGeom>
                <a:avLst/>
                <a:gdLst>
                  <a:gd name="T0" fmla="*/ 0 w 1468"/>
                  <a:gd name="T1" fmla="*/ 474 h 773"/>
                  <a:gd name="T2" fmla="*/ 788 w 1468"/>
                  <a:gd name="T3" fmla="*/ 0 h 773"/>
                  <a:gd name="T4" fmla="*/ 1467 w 1468"/>
                  <a:gd name="T5" fmla="*/ 152 h 773"/>
                  <a:gd name="T6" fmla="*/ 687 w 1468"/>
                  <a:gd name="T7" fmla="*/ 772 h 773"/>
                  <a:gd name="T8" fmla="*/ 0 w 1468"/>
                  <a:gd name="T9" fmla="*/ 474 h 773"/>
                  <a:gd name="T10" fmla="*/ 0 60000 65536"/>
                  <a:gd name="T11" fmla="*/ 0 60000 65536"/>
                  <a:gd name="T12" fmla="*/ 0 60000 65536"/>
                  <a:gd name="T13" fmla="*/ 0 60000 65536"/>
                  <a:gd name="T14" fmla="*/ 0 60000 65536"/>
                  <a:gd name="T15" fmla="*/ 0 w 1468"/>
                  <a:gd name="T16" fmla="*/ 0 h 773"/>
                  <a:gd name="T17" fmla="*/ 1468 w 1468"/>
                  <a:gd name="T18" fmla="*/ 773 h 773"/>
                </a:gdLst>
                <a:ahLst/>
                <a:cxnLst>
                  <a:cxn ang="T10">
                    <a:pos x="T0" y="T1"/>
                  </a:cxn>
                  <a:cxn ang="T11">
                    <a:pos x="T2" y="T3"/>
                  </a:cxn>
                  <a:cxn ang="T12">
                    <a:pos x="T4" y="T5"/>
                  </a:cxn>
                  <a:cxn ang="T13">
                    <a:pos x="T6" y="T7"/>
                  </a:cxn>
                  <a:cxn ang="T14">
                    <a:pos x="T8" y="T9"/>
                  </a:cxn>
                </a:cxnLst>
                <a:rect l="T15" t="T16" r="T17" b="T18"/>
                <a:pathLst>
                  <a:path w="1468" h="773">
                    <a:moveTo>
                      <a:pt x="0" y="474"/>
                    </a:moveTo>
                    <a:lnTo>
                      <a:pt x="788" y="0"/>
                    </a:lnTo>
                    <a:lnTo>
                      <a:pt x="1467" y="152"/>
                    </a:lnTo>
                    <a:lnTo>
                      <a:pt x="687" y="772"/>
                    </a:lnTo>
                    <a:lnTo>
                      <a:pt x="0" y="47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86" name="Freeform 65"/>
              <p:cNvSpPr>
                <a:spLocks/>
              </p:cNvSpPr>
              <p:nvPr/>
            </p:nvSpPr>
            <p:spPr bwMode="auto">
              <a:xfrm>
                <a:off x="1036" y="2069"/>
                <a:ext cx="743" cy="744"/>
              </a:xfrm>
              <a:custGeom>
                <a:avLst/>
                <a:gdLst>
                  <a:gd name="T0" fmla="*/ 0 w 743"/>
                  <a:gd name="T1" fmla="*/ 571 h 744"/>
                  <a:gd name="T2" fmla="*/ 0 w 743"/>
                  <a:gd name="T3" fmla="*/ 743 h 744"/>
                  <a:gd name="T4" fmla="*/ 742 w 743"/>
                  <a:gd name="T5" fmla="*/ 154 h 744"/>
                  <a:gd name="T6" fmla="*/ 742 w 743"/>
                  <a:gd name="T7" fmla="*/ 0 h 744"/>
                  <a:gd name="T8" fmla="*/ 0 w 743"/>
                  <a:gd name="T9" fmla="*/ 571 h 744"/>
                  <a:gd name="T10" fmla="*/ 0 60000 65536"/>
                  <a:gd name="T11" fmla="*/ 0 60000 65536"/>
                  <a:gd name="T12" fmla="*/ 0 60000 65536"/>
                  <a:gd name="T13" fmla="*/ 0 60000 65536"/>
                  <a:gd name="T14" fmla="*/ 0 60000 65536"/>
                  <a:gd name="T15" fmla="*/ 0 w 743"/>
                  <a:gd name="T16" fmla="*/ 0 h 744"/>
                  <a:gd name="T17" fmla="*/ 743 w 743"/>
                  <a:gd name="T18" fmla="*/ 744 h 744"/>
                </a:gdLst>
                <a:ahLst/>
                <a:cxnLst>
                  <a:cxn ang="T10">
                    <a:pos x="T0" y="T1"/>
                  </a:cxn>
                  <a:cxn ang="T11">
                    <a:pos x="T2" y="T3"/>
                  </a:cxn>
                  <a:cxn ang="T12">
                    <a:pos x="T4" y="T5"/>
                  </a:cxn>
                  <a:cxn ang="T13">
                    <a:pos x="T6" y="T7"/>
                  </a:cxn>
                  <a:cxn ang="T14">
                    <a:pos x="T8" y="T9"/>
                  </a:cxn>
                </a:cxnLst>
                <a:rect l="T15" t="T16" r="T17" b="T18"/>
                <a:pathLst>
                  <a:path w="743" h="744">
                    <a:moveTo>
                      <a:pt x="0" y="571"/>
                    </a:moveTo>
                    <a:lnTo>
                      <a:pt x="0" y="743"/>
                    </a:lnTo>
                    <a:lnTo>
                      <a:pt x="742" y="154"/>
                    </a:lnTo>
                    <a:lnTo>
                      <a:pt x="742" y="0"/>
                    </a:lnTo>
                    <a:lnTo>
                      <a:pt x="0" y="571"/>
                    </a:lnTo>
                  </a:path>
                </a:pathLst>
              </a:custGeom>
              <a:solidFill>
                <a:srgbClr val="FFFF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87" name="Freeform 66"/>
              <p:cNvSpPr>
                <a:spLocks/>
              </p:cNvSpPr>
              <p:nvPr/>
            </p:nvSpPr>
            <p:spPr bwMode="auto">
              <a:xfrm>
                <a:off x="366" y="2354"/>
                <a:ext cx="663" cy="459"/>
              </a:xfrm>
              <a:custGeom>
                <a:avLst/>
                <a:gdLst>
                  <a:gd name="T0" fmla="*/ 0 w 663"/>
                  <a:gd name="T1" fmla="*/ 0 h 459"/>
                  <a:gd name="T2" fmla="*/ 0 w 663"/>
                  <a:gd name="T3" fmla="*/ 176 h 459"/>
                  <a:gd name="T4" fmla="*/ 662 w 663"/>
                  <a:gd name="T5" fmla="*/ 458 h 459"/>
                  <a:gd name="T6" fmla="*/ 662 w 663"/>
                  <a:gd name="T7" fmla="*/ 286 h 459"/>
                  <a:gd name="T8" fmla="*/ 0 w 663"/>
                  <a:gd name="T9" fmla="*/ 0 h 459"/>
                  <a:gd name="T10" fmla="*/ 0 60000 65536"/>
                  <a:gd name="T11" fmla="*/ 0 60000 65536"/>
                  <a:gd name="T12" fmla="*/ 0 60000 65536"/>
                  <a:gd name="T13" fmla="*/ 0 60000 65536"/>
                  <a:gd name="T14" fmla="*/ 0 60000 65536"/>
                  <a:gd name="T15" fmla="*/ 0 w 663"/>
                  <a:gd name="T16" fmla="*/ 0 h 459"/>
                  <a:gd name="T17" fmla="*/ 663 w 663"/>
                  <a:gd name="T18" fmla="*/ 459 h 459"/>
                </a:gdLst>
                <a:ahLst/>
                <a:cxnLst>
                  <a:cxn ang="T10">
                    <a:pos x="T0" y="T1"/>
                  </a:cxn>
                  <a:cxn ang="T11">
                    <a:pos x="T2" y="T3"/>
                  </a:cxn>
                  <a:cxn ang="T12">
                    <a:pos x="T4" y="T5"/>
                  </a:cxn>
                  <a:cxn ang="T13">
                    <a:pos x="T6" y="T7"/>
                  </a:cxn>
                  <a:cxn ang="T14">
                    <a:pos x="T8" y="T9"/>
                  </a:cxn>
                </a:cxnLst>
                <a:rect l="T15" t="T16" r="T17" b="T18"/>
                <a:pathLst>
                  <a:path w="663" h="459">
                    <a:moveTo>
                      <a:pt x="0" y="0"/>
                    </a:moveTo>
                    <a:lnTo>
                      <a:pt x="0" y="176"/>
                    </a:lnTo>
                    <a:lnTo>
                      <a:pt x="662" y="458"/>
                    </a:lnTo>
                    <a:lnTo>
                      <a:pt x="662" y="286"/>
                    </a:lnTo>
                    <a:lnTo>
                      <a:pt x="0" y="0"/>
                    </a:lnTo>
                  </a:path>
                </a:pathLst>
              </a:custGeom>
              <a:solidFill>
                <a:srgbClr val="8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88" name="Freeform 67"/>
              <p:cNvSpPr>
                <a:spLocks/>
              </p:cNvSpPr>
              <p:nvPr/>
            </p:nvSpPr>
            <p:spPr bwMode="auto">
              <a:xfrm>
                <a:off x="353" y="2339"/>
                <a:ext cx="675" cy="301"/>
              </a:xfrm>
              <a:custGeom>
                <a:avLst/>
                <a:gdLst>
                  <a:gd name="T0" fmla="*/ 0 w 675"/>
                  <a:gd name="T1" fmla="*/ 0 h 301"/>
                  <a:gd name="T2" fmla="*/ 0 w 675"/>
                  <a:gd name="T3" fmla="*/ 8 h 301"/>
                  <a:gd name="T4" fmla="*/ 674 w 675"/>
                  <a:gd name="T5" fmla="*/ 300 h 301"/>
                  <a:gd name="T6" fmla="*/ 674 w 675"/>
                  <a:gd name="T7" fmla="*/ 289 h 301"/>
                  <a:gd name="T8" fmla="*/ 0 w 675"/>
                  <a:gd name="T9" fmla="*/ 0 h 301"/>
                  <a:gd name="T10" fmla="*/ 0 60000 65536"/>
                  <a:gd name="T11" fmla="*/ 0 60000 65536"/>
                  <a:gd name="T12" fmla="*/ 0 60000 65536"/>
                  <a:gd name="T13" fmla="*/ 0 60000 65536"/>
                  <a:gd name="T14" fmla="*/ 0 60000 65536"/>
                  <a:gd name="T15" fmla="*/ 0 w 675"/>
                  <a:gd name="T16" fmla="*/ 0 h 301"/>
                  <a:gd name="T17" fmla="*/ 675 w 675"/>
                  <a:gd name="T18" fmla="*/ 301 h 301"/>
                </a:gdLst>
                <a:ahLst/>
                <a:cxnLst>
                  <a:cxn ang="T10">
                    <a:pos x="T0" y="T1"/>
                  </a:cxn>
                  <a:cxn ang="T11">
                    <a:pos x="T2" y="T3"/>
                  </a:cxn>
                  <a:cxn ang="T12">
                    <a:pos x="T4" y="T5"/>
                  </a:cxn>
                  <a:cxn ang="T13">
                    <a:pos x="T6" y="T7"/>
                  </a:cxn>
                  <a:cxn ang="T14">
                    <a:pos x="T8" y="T9"/>
                  </a:cxn>
                </a:cxnLst>
                <a:rect l="T15" t="T16" r="T17" b="T18"/>
                <a:pathLst>
                  <a:path w="675" h="301">
                    <a:moveTo>
                      <a:pt x="0" y="0"/>
                    </a:moveTo>
                    <a:lnTo>
                      <a:pt x="0" y="8"/>
                    </a:lnTo>
                    <a:lnTo>
                      <a:pt x="674" y="300"/>
                    </a:lnTo>
                    <a:lnTo>
                      <a:pt x="674" y="289"/>
                    </a:lnTo>
                    <a:lnTo>
                      <a:pt x="0" y="0"/>
                    </a:lnTo>
                  </a:path>
                </a:pathLst>
              </a:custGeom>
              <a:solidFill>
                <a:srgbClr val="000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89" name="Freeform 68"/>
              <p:cNvSpPr>
                <a:spLocks/>
              </p:cNvSpPr>
              <p:nvPr/>
            </p:nvSpPr>
            <p:spPr bwMode="auto">
              <a:xfrm>
                <a:off x="1040" y="2217"/>
                <a:ext cx="777" cy="637"/>
              </a:xfrm>
              <a:custGeom>
                <a:avLst/>
                <a:gdLst>
                  <a:gd name="T0" fmla="*/ 0 w 777"/>
                  <a:gd name="T1" fmla="*/ 619 h 637"/>
                  <a:gd name="T2" fmla="*/ 0 w 777"/>
                  <a:gd name="T3" fmla="*/ 636 h 637"/>
                  <a:gd name="T4" fmla="*/ 776 w 777"/>
                  <a:gd name="T5" fmla="*/ 19 h 637"/>
                  <a:gd name="T6" fmla="*/ 776 w 777"/>
                  <a:gd name="T7" fmla="*/ 0 h 637"/>
                  <a:gd name="T8" fmla="*/ 0 w 777"/>
                  <a:gd name="T9" fmla="*/ 619 h 637"/>
                  <a:gd name="T10" fmla="*/ 0 60000 65536"/>
                  <a:gd name="T11" fmla="*/ 0 60000 65536"/>
                  <a:gd name="T12" fmla="*/ 0 60000 65536"/>
                  <a:gd name="T13" fmla="*/ 0 60000 65536"/>
                  <a:gd name="T14" fmla="*/ 0 60000 65536"/>
                  <a:gd name="T15" fmla="*/ 0 w 777"/>
                  <a:gd name="T16" fmla="*/ 0 h 637"/>
                  <a:gd name="T17" fmla="*/ 777 w 777"/>
                  <a:gd name="T18" fmla="*/ 637 h 637"/>
                </a:gdLst>
                <a:ahLst/>
                <a:cxnLst>
                  <a:cxn ang="T10">
                    <a:pos x="T0" y="T1"/>
                  </a:cxn>
                  <a:cxn ang="T11">
                    <a:pos x="T2" y="T3"/>
                  </a:cxn>
                  <a:cxn ang="T12">
                    <a:pos x="T4" y="T5"/>
                  </a:cxn>
                  <a:cxn ang="T13">
                    <a:pos x="T6" y="T7"/>
                  </a:cxn>
                  <a:cxn ang="T14">
                    <a:pos x="T8" y="T9"/>
                  </a:cxn>
                </a:cxnLst>
                <a:rect l="T15" t="T16" r="T17" b="T18"/>
                <a:pathLst>
                  <a:path w="777" h="637">
                    <a:moveTo>
                      <a:pt x="0" y="619"/>
                    </a:moveTo>
                    <a:lnTo>
                      <a:pt x="0" y="636"/>
                    </a:lnTo>
                    <a:lnTo>
                      <a:pt x="776" y="19"/>
                    </a:lnTo>
                    <a:lnTo>
                      <a:pt x="776" y="0"/>
                    </a:lnTo>
                    <a:lnTo>
                      <a:pt x="0" y="619"/>
                    </a:lnTo>
                  </a:path>
                </a:pathLst>
              </a:custGeom>
              <a:solidFill>
                <a:srgbClr val="0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90" name="Freeform 69"/>
              <p:cNvSpPr>
                <a:spLocks/>
              </p:cNvSpPr>
              <p:nvPr/>
            </p:nvSpPr>
            <p:spPr bwMode="auto">
              <a:xfrm>
                <a:off x="349" y="1896"/>
                <a:ext cx="1454" cy="732"/>
              </a:xfrm>
              <a:custGeom>
                <a:avLst/>
                <a:gdLst>
                  <a:gd name="T0" fmla="*/ 0 w 1454"/>
                  <a:gd name="T1" fmla="*/ 437 h 732"/>
                  <a:gd name="T2" fmla="*/ 775 w 1454"/>
                  <a:gd name="T3" fmla="*/ 0 h 732"/>
                  <a:gd name="T4" fmla="*/ 1453 w 1454"/>
                  <a:gd name="T5" fmla="*/ 146 h 732"/>
                  <a:gd name="T6" fmla="*/ 683 w 1454"/>
                  <a:gd name="T7" fmla="*/ 731 h 732"/>
                  <a:gd name="T8" fmla="*/ 0 w 1454"/>
                  <a:gd name="T9" fmla="*/ 437 h 732"/>
                  <a:gd name="T10" fmla="*/ 0 60000 65536"/>
                  <a:gd name="T11" fmla="*/ 0 60000 65536"/>
                  <a:gd name="T12" fmla="*/ 0 60000 65536"/>
                  <a:gd name="T13" fmla="*/ 0 60000 65536"/>
                  <a:gd name="T14" fmla="*/ 0 60000 65536"/>
                  <a:gd name="T15" fmla="*/ 0 w 1454"/>
                  <a:gd name="T16" fmla="*/ 0 h 732"/>
                  <a:gd name="T17" fmla="*/ 1454 w 1454"/>
                  <a:gd name="T18" fmla="*/ 732 h 732"/>
                </a:gdLst>
                <a:ahLst/>
                <a:cxnLst>
                  <a:cxn ang="T10">
                    <a:pos x="T0" y="T1"/>
                  </a:cxn>
                  <a:cxn ang="T11">
                    <a:pos x="T2" y="T3"/>
                  </a:cxn>
                  <a:cxn ang="T12">
                    <a:pos x="T4" y="T5"/>
                  </a:cxn>
                  <a:cxn ang="T13">
                    <a:pos x="T6" y="T7"/>
                  </a:cxn>
                  <a:cxn ang="T14">
                    <a:pos x="T8" y="T9"/>
                  </a:cxn>
                </a:cxnLst>
                <a:rect l="T15" t="T16" r="T17" b="T18"/>
                <a:pathLst>
                  <a:path w="1454" h="732">
                    <a:moveTo>
                      <a:pt x="0" y="437"/>
                    </a:moveTo>
                    <a:lnTo>
                      <a:pt x="775" y="0"/>
                    </a:lnTo>
                    <a:lnTo>
                      <a:pt x="1453" y="146"/>
                    </a:lnTo>
                    <a:lnTo>
                      <a:pt x="683" y="731"/>
                    </a:lnTo>
                    <a:lnTo>
                      <a:pt x="0" y="437"/>
                    </a:lnTo>
                  </a:path>
                </a:pathLst>
              </a:custGeom>
              <a:solidFill>
                <a:srgbClr val="8CF4E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28791" name="Group 70"/>
              <p:cNvGrpSpPr>
                <a:grpSpLocks/>
              </p:cNvGrpSpPr>
              <p:nvPr/>
            </p:nvGrpSpPr>
            <p:grpSpPr bwMode="auto">
              <a:xfrm>
                <a:off x="981" y="1936"/>
                <a:ext cx="749" cy="204"/>
                <a:chOff x="981" y="1936"/>
                <a:chExt cx="749" cy="204"/>
              </a:xfrm>
            </p:grpSpPr>
            <p:sp>
              <p:nvSpPr>
                <p:cNvPr id="28805" name="Freeform 71"/>
                <p:cNvSpPr>
                  <a:spLocks/>
                </p:cNvSpPr>
                <p:nvPr/>
              </p:nvSpPr>
              <p:spPr bwMode="auto">
                <a:xfrm>
                  <a:off x="1033" y="1936"/>
                  <a:ext cx="697" cy="170"/>
                </a:xfrm>
                <a:custGeom>
                  <a:avLst/>
                  <a:gdLst>
                    <a:gd name="T0" fmla="*/ 24 w 697"/>
                    <a:gd name="T1" fmla="*/ 0 h 170"/>
                    <a:gd name="T2" fmla="*/ 0 w 697"/>
                    <a:gd name="T3" fmla="*/ 13 h 170"/>
                    <a:gd name="T4" fmla="*/ 682 w 697"/>
                    <a:gd name="T5" fmla="*/ 169 h 170"/>
                    <a:gd name="T6" fmla="*/ 696 w 697"/>
                    <a:gd name="T7" fmla="*/ 158 h 170"/>
                    <a:gd name="T8" fmla="*/ 24 w 697"/>
                    <a:gd name="T9" fmla="*/ 0 h 170"/>
                    <a:gd name="T10" fmla="*/ 0 60000 65536"/>
                    <a:gd name="T11" fmla="*/ 0 60000 65536"/>
                    <a:gd name="T12" fmla="*/ 0 60000 65536"/>
                    <a:gd name="T13" fmla="*/ 0 60000 65536"/>
                    <a:gd name="T14" fmla="*/ 0 60000 65536"/>
                    <a:gd name="T15" fmla="*/ 0 w 697"/>
                    <a:gd name="T16" fmla="*/ 0 h 170"/>
                    <a:gd name="T17" fmla="*/ 697 w 697"/>
                    <a:gd name="T18" fmla="*/ 170 h 170"/>
                  </a:gdLst>
                  <a:ahLst/>
                  <a:cxnLst>
                    <a:cxn ang="T10">
                      <a:pos x="T0" y="T1"/>
                    </a:cxn>
                    <a:cxn ang="T11">
                      <a:pos x="T2" y="T3"/>
                    </a:cxn>
                    <a:cxn ang="T12">
                      <a:pos x="T4" y="T5"/>
                    </a:cxn>
                    <a:cxn ang="T13">
                      <a:pos x="T6" y="T7"/>
                    </a:cxn>
                    <a:cxn ang="T14">
                      <a:pos x="T8" y="T9"/>
                    </a:cxn>
                  </a:cxnLst>
                  <a:rect l="T15" t="T16" r="T17" b="T18"/>
                  <a:pathLst>
                    <a:path w="697" h="170">
                      <a:moveTo>
                        <a:pt x="24" y="0"/>
                      </a:moveTo>
                      <a:lnTo>
                        <a:pt x="0" y="13"/>
                      </a:lnTo>
                      <a:lnTo>
                        <a:pt x="682" y="169"/>
                      </a:lnTo>
                      <a:lnTo>
                        <a:pt x="696" y="158"/>
                      </a:lnTo>
                      <a:lnTo>
                        <a:pt x="24"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806" name="Freeform 72"/>
                <p:cNvSpPr>
                  <a:spLocks/>
                </p:cNvSpPr>
                <p:nvPr/>
              </p:nvSpPr>
              <p:spPr bwMode="auto">
                <a:xfrm>
                  <a:off x="981" y="1966"/>
                  <a:ext cx="705" cy="174"/>
                </a:xfrm>
                <a:custGeom>
                  <a:avLst/>
                  <a:gdLst>
                    <a:gd name="T0" fmla="*/ 23 w 705"/>
                    <a:gd name="T1" fmla="*/ 0 h 174"/>
                    <a:gd name="T2" fmla="*/ 0 w 705"/>
                    <a:gd name="T3" fmla="*/ 13 h 174"/>
                    <a:gd name="T4" fmla="*/ 688 w 705"/>
                    <a:gd name="T5" fmla="*/ 173 h 174"/>
                    <a:gd name="T6" fmla="*/ 704 w 705"/>
                    <a:gd name="T7" fmla="*/ 160 h 174"/>
                    <a:gd name="T8" fmla="*/ 23 w 705"/>
                    <a:gd name="T9" fmla="*/ 0 h 174"/>
                    <a:gd name="T10" fmla="*/ 0 60000 65536"/>
                    <a:gd name="T11" fmla="*/ 0 60000 65536"/>
                    <a:gd name="T12" fmla="*/ 0 60000 65536"/>
                    <a:gd name="T13" fmla="*/ 0 60000 65536"/>
                    <a:gd name="T14" fmla="*/ 0 60000 65536"/>
                    <a:gd name="T15" fmla="*/ 0 w 705"/>
                    <a:gd name="T16" fmla="*/ 0 h 174"/>
                    <a:gd name="T17" fmla="*/ 705 w 705"/>
                    <a:gd name="T18" fmla="*/ 174 h 174"/>
                  </a:gdLst>
                  <a:ahLst/>
                  <a:cxnLst>
                    <a:cxn ang="T10">
                      <a:pos x="T0" y="T1"/>
                    </a:cxn>
                    <a:cxn ang="T11">
                      <a:pos x="T2" y="T3"/>
                    </a:cxn>
                    <a:cxn ang="T12">
                      <a:pos x="T4" y="T5"/>
                    </a:cxn>
                    <a:cxn ang="T13">
                      <a:pos x="T6" y="T7"/>
                    </a:cxn>
                    <a:cxn ang="T14">
                      <a:pos x="T8" y="T9"/>
                    </a:cxn>
                  </a:cxnLst>
                  <a:rect l="T15" t="T16" r="T17" b="T18"/>
                  <a:pathLst>
                    <a:path w="705" h="174">
                      <a:moveTo>
                        <a:pt x="23" y="0"/>
                      </a:moveTo>
                      <a:lnTo>
                        <a:pt x="0" y="13"/>
                      </a:lnTo>
                      <a:lnTo>
                        <a:pt x="688" y="173"/>
                      </a:lnTo>
                      <a:lnTo>
                        <a:pt x="704" y="160"/>
                      </a:lnTo>
                      <a:lnTo>
                        <a:pt x="23"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28792" name="Freeform 73"/>
              <p:cNvSpPr>
                <a:spLocks/>
              </p:cNvSpPr>
              <p:nvPr/>
            </p:nvSpPr>
            <p:spPr bwMode="auto">
              <a:xfrm>
                <a:off x="1035" y="2044"/>
                <a:ext cx="768" cy="596"/>
              </a:xfrm>
              <a:custGeom>
                <a:avLst/>
                <a:gdLst>
                  <a:gd name="T0" fmla="*/ 0 w 768"/>
                  <a:gd name="T1" fmla="*/ 584 h 596"/>
                  <a:gd name="T2" fmla="*/ 0 w 768"/>
                  <a:gd name="T3" fmla="*/ 595 h 596"/>
                  <a:gd name="T4" fmla="*/ 767 w 768"/>
                  <a:gd name="T5" fmla="*/ 18 h 596"/>
                  <a:gd name="T6" fmla="*/ 767 w 768"/>
                  <a:gd name="T7" fmla="*/ 0 h 596"/>
                  <a:gd name="T8" fmla="*/ 0 w 768"/>
                  <a:gd name="T9" fmla="*/ 584 h 596"/>
                  <a:gd name="T10" fmla="*/ 0 60000 65536"/>
                  <a:gd name="T11" fmla="*/ 0 60000 65536"/>
                  <a:gd name="T12" fmla="*/ 0 60000 65536"/>
                  <a:gd name="T13" fmla="*/ 0 60000 65536"/>
                  <a:gd name="T14" fmla="*/ 0 60000 65536"/>
                  <a:gd name="T15" fmla="*/ 0 w 768"/>
                  <a:gd name="T16" fmla="*/ 0 h 596"/>
                  <a:gd name="T17" fmla="*/ 768 w 768"/>
                  <a:gd name="T18" fmla="*/ 596 h 596"/>
                </a:gdLst>
                <a:ahLst/>
                <a:cxnLst>
                  <a:cxn ang="T10">
                    <a:pos x="T0" y="T1"/>
                  </a:cxn>
                  <a:cxn ang="T11">
                    <a:pos x="T2" y="T3"/>
                  </a:cxn>
                  <a:cxn ang="T12">
                    <a:pos x="T4" y="T5"/>
                  </a:cxn>
                  <a:cxn ang="T13">
                    <a:pos x="T6" y="T7"/>
                  </a:cxn>
                  <a:cxn ang="T14">
                    <a:pos x="T8" y="T9"/>
                  </a:cxn>
                </a:cxnLst>
                <a:rect l="T15" t="T16" r="T17" b="T18"/>
                <a:pathLst>
                  <a:path w="768" h="596">
                    <a:moveTo>
                      <a:pt x="0" y="584"/>
                    </a:moveTo>
                    <a:lnTo>
                      <a:pt x="0" y="595"/>
                    </a:lnTo>
                    <a:lnTo>
                      <a:pt x="767" y="18"/>
                    </a:lnTo>
                    <a:lnTo>
                      <a:pt x="767" y="0"/>
                    </a:lnTo>
                    <a:lnTo>
                      <a:pt x="0" y="584"/>
                    </a:lnTo>
                  </a:path>
                </a:pathLst>
              </a:custGeom>
              <a:solidFill>
                <a:srgbClr val="0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28793" name="Group 74"/>
              <p:cNvGrpSpPr>
                <a:grpSpLocks/>
              </p:cNvGrpSpPr>
              <p:nvPr/>
            </p:nvGrpSpPr>
            <p:grpSpPr bwMode="auto">
              <a:xfrm>
                <a:off x="1036" y="2096"/>
                <a:ext cx="748" cy="689"/>
                <a:chOff x="1036" y="2096"/>
                <a:chExt cx="748" cy="689"/>
              </a:xfrm>
            </p:grpSpPr>
            <p:sp>
              <p:nvSpPr>
                <p:cNvPr id="28800" name="Line 75"/>
                <p:cNvSpPr>
                  <a:spLocks noChangeShapeType="1"/>
                </p:cNvSpPr>
                <p:nvPr/>
              </p:nvSpPr>
              <p:spPr bwMode="auto">
                <a:xfrm flipH="1">
                  <a:off x="1036" y="2096"/>
                  <a:ext cx="747" cy="5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1" name="Line 76"/>
                <p:cNvSpPr>
                  <a:spLocks noChangeShapeType="1"/>
                </p:cNvSpPr>
                <p:nvPr/>
              </p:nvSpPr>
              <p:spPr bwMode="auto">
                <a:xfrm flipH="1">
                  <a:off x="1036" y="2122"/>
                  <a:ext cx="747" cy="5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2" name="Line 77"/>
                <p:cNvSpPr>
                  <a:spLocks noChangeShapeType="1"/>
                </p:cNvSpPr>
                <p:nvPr/>
              </p:nvSpPr>
              <p:spPr bwMode="auto">
                <a:xfrm flipH="1">
                  <a:off x="1036" y="2148"/>
                  <a:ext cx="747" cy="5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3" name="Line 78"/>
                <p:cNvSpPr>
                  <a:spLocks noChangeShapeType="1"/>
                </p:cNvSpPr>
                <p:nvPr/>
              </p:nvSpPr>
              <p:spPr bwMode="auto">
                <a:xfrm flipH="1">
                  <a:off x="1036" y="2173"/>
                  <a:ext cx="747" cy="5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804" name="Line 79"/>
                <p:cNvSpPr>
                  <a:spLocks noChangeShapeType="1"/>
                </p:cNvSpPr>
                <p:nvPr/>
              </p:nvSpPr>
              <p:spPr bwMode="auto">
                <a:xfrm flipH="1">
                  <a:off x="1036" y="2201"/>
                  <a:ext cx="748" cy="5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8794" name="Group 80"/>
              <p:cNvGrpSpPr>
                <a:grpSpLocks/>
              </p:cNvGrpSpPr>
              <p:nvPr/>
            </p:nvGrpSpPr>
            <p:grpSpPr bwMode="auto">
              <a:xfrm>
                <a:off x="365" y="2374"/>
                <a:ext cx="671" cy="411"/>
                <a:chOff x="365" y="2374"/>
                <a:chExt cx="671" cy="411"/>
              </a:xfrm>
            </p:grpSpPr>
            <p:sp>
              <p:nvSpPr>
                <p:cNvPr id="28795" name="Line 81"/>
                <p:cNvSpPr>
                  <a:spLocks noChangeShapeType="1"/>
                </p:cNvSpPr>
                <p:nvPr/>
              </p:nvSpPr>
              <p:spPr bwMode="auto">
                <a:xfrm>
                  <a:off x="365" y="2374"/>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6" name="Line 82"/>
                <p:cNvSpPr>
                  <a:spLocks noChangeShapeType="1"/>
                </p:cNvSpPr>
                <p:nvPr/>
              </p:nvSpPr>
              <p:spPr bwMode="auto">
                <a:xfrm>
                  <a:off x="365" y="2400"/>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7" name="Line 83"/>
                <p:cNvSpPr>
                  <a:spLocks noChangeShapeType="1"/>
                </p:cNvSpPr>
                <p:nvPr/>
              </p:nvSpPr>
              <p:spPr bwMode="auto">
                <a:xfrm>
                  <a:off x="365" y="2428"/>
                  <a:ext cx="671" cy="2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8" name="Line 84"/>
                <p:cNvSpPr>
                  <a:spLocks noChangeShapeType="1"/>
                </p:cNvSpPr>
                <p:nvPr/>
              </p:nvSpPr>
              <p:spPr bwMode="auto">
                <a:xfrm>
                  <a:off x="365" y="2460"/>
                  <a:ext cx="671" cy="2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99" name="Line 85"/>
                <p:cNvSpPr>
                  <a:spLocks noChangeShapeType="1"/>
                </p:cNvSpPr>
                <p:nvPr/>
              </p:nvSpPr>
              <p:spPr bwMode="auto">
                <a:xfrm>
                  <a:off x="365" y="2495"/>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28733" name="Freeform 86"/>
            <p:cNvSpPr>
              <a:spLocks/>
            </p:cNvSpPr>
            <p:nvPr/>
          </p:nvSpPr>
          <p:spPr bwMode="auto">
            <a:xfrm>
              <a:off x="2456" y="3007"/>
              <a:ext cx="834" cy="113"/>
            </a:xfrm>
            <a:custGeom>
              <a:avLst/>
              <a:gdLst>
                <a:gd name="T0" fmla="*/ 0 w 834"/>
                <a:gd name="T1" fmla="*/ 112 h 113"/>
                <a:gd name="T2" fmla="*/ 833 w 834"/>
                <a:gd name="T3" fmla="*/ 112 h 113"/>
                <a:gd name="T4" fmla="*/ 833 w 834"/>
                <a:gd name="T5" fmla="*/ 72 h 113"/>
                <a:gd name="T6" fmla="*/ 455 w 834"/>
                <a:gd name="T7" fmla="*/ 0 h 113"/>
                <a:gd name="T8" fmla="*/ 392 w 834"/>
                <a:gd name="T9" fmla="*/ 0 h 113"/>
                <a:gd name="T10" fmla="*/ 0 w 834"/>
                <a:gd name="T11" fmla="*/ 65 h 113"/>
                <a:gd name="T12" fmla="*/ 0 w 834"/>
                <a:gd name="T13" fmla="*/ 112 h 113"/>
                <a:gd name="T14" fmla="*/ 0 60000 65536"/>
                <a:gd name="T15" fmla="*/ 0 60000 65536"/>
                <a:gd name="T16" fmla="*/ 0 60000 65536"/>
                <a:gd name="T17" fmla="*/ 0 60000 65536"/>
                <a:gd name="T18" fmla="*/ 0 60000 65536"/>
                <a:gd name="T19" fmla="*/ 0 60000 65536"/>
                <a:gd name="T20" fmla="*/ 0 60000 65536"/>
                <a:gd name="T21" fmla="*/ 0 w 834"/>
                <a:gd name="T22" fmla="*/ 0 h 113"/>
                <a:gd name="T23" fmla="*/ 834 w 834"/>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4" h="113">
                  <a:moveTo>
                    <a:pt x="0" y="112"/>
                  </a:moveTo>
                  <a:lnTo>
                    <a:pt x="833" y="112"/>
                  </a:lnTo>
                  <a:lnTo>
                    <a:pt x="833" y="72"/>
                  </a:lnTo>
                  <a:lnTo>
                    <a:pt x="455" y="0"/>
                  </a:lnTo>
                  <a:lnTo>
                    <a:pt x="392" y="0"/>
                  </a:lnTo>
                  <a:lnTo>
                    <a:pt x="0" y="65"/>
                  </a:lnTo>
                  <a:lnTo>
                    <a:pt x="0" y="112"/>
                  </a:lnTo>
                </a:path>
              </a:pathLst>
            </a:custGeom>
            <a:solidFill>
              <a:schemeClr val="bg2"/>
            </a:solidFill>
            <a:ln w="12700" cap="rnd" cmpd="sng">
              <a:solidFill>
                <a:srgbClr val="676767"/>
              </a:solidFill>
              <a:prstDash val="solid"/>
              <a:round/>
              <a:headEnd type="none" w="med" len="med"/>
              <a:tailEnd type="none" w="med" len="med"/>
            </a:ln>
          </p:spPr>
          <p:txBody>
            <a:bodyPr/>
            <a:lstStyle/>
            <a:p>
              <a:endParaRPr lang="en-US"/>
            </a:p>
          </p:txBody>
        </p:sp>
        <p:sp>
          <p:nvSpPr>
            <p:cNvPr id="28734" name="Oval 87"/>
            <p:cNvSpPr>
              <a:spLocks noChangeArrowheads="1"/>
            </p:cNvSpPr>
            <p:nvPr/>
          </p:nvSpPr>
          <p:spPr bwMode="auto">
            <a:xfrm>
              <a:off x="2851" y="3044"/>
              <a:ext cx="43" cy="43"/>
            </a:xfrm>
            <a:prstGeom prst="ellipse">
              <a:avLst/>
            </a:prstGeom>
            <a:solidFill>
              <a:schemeClr val="bg2"/>
            </a:solidFill>
            <a:ln w="12700">
              <a:solidFill>
                <a:srgbClr val="8080FF"/>
              </a:solidFill>
              <a:round/>
              <a:headEnd/>
              <a:tailEnd/>
            </a:ln>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endParaRPr lang="en-US" altLang="en-US" sz="1800"/>
            </a:p>
          </p:txBody>
        </p:sp>
        <p:sp>
          <p:nvSpPr>
            <p:cNvPr id="28735" name="Freeform 88"/>
            <p:cNvSpPr>
              <a:spLocks/>
            </p:cNvSpPr>
            <p:nvPr/>
          </p:nvSpPr>
          <p:spPr bwMode="auto">
            <a:xfrm>
              <a:off x="2668" y="3113"/>
              <a:ext cx="416" cy="763"/>
            </a:xfrm>
            <a:custGeom>
              <a:avLst/>
              <a:gdLst>
                <a:gd name="T0" fmla="*/ 207 w 416"/>
                <a:gd name="T1" fmla="*/ 0 h 763"/>
                <a:gd name="T2" fmla="*/ 269 w 416"/>
                <a:gd name="T3" fmla="*/ 345 h 763"/>
                <a:gd name="T4" fmla="*/ 269 w 416"/>
                <a:gd name="T5" fmla="*/ 642 h 763"/>
                <a:gd name="T6" fmla="*/ 311 w 416"/>
                <a:gd name="T7" fmla="*/ 642 h 763"/>
                <a:gd name="T8" fmla="*/ 415 w 416"/>
                <a:gd name="T9" fmla="*/ 691 h 763"/>
                <a:gd name="T10" fmla="*/ 415 w 416"/>
                <a:gd name="T11" fmla="*/ 762 h 763"/>
                <a:gd name="T12" fmla="*/ 0 w 416"/>
                <a:gd name="T13" fmla="*/ 762 h 763"/>
                <a:gd name="T14" fmla="*/ 0 w 416"/>
                <a:gd name="T15" fmla="*/ 698 h 763"/>
                <a:gd name="T16" fmla="*/ 83 w 416"/>
                <a:gd name="T17" fmla="*/ 649 h 763"/>
                <a:gd name="T18" fmla="*/ 131 w 416"/>
                <a:gd name="T19" fmla="*/ 649 h 763"/>
                <a:gd name="T20" fmla="*/ 131 w 416"/>
                <a:gd name="T21" fmla="*/ 345 h 763"/>
                <a:gd name="T22" fmla="*/ 207 w 416"/>
                <a:gd name="T23" fmla="*/ 0 h 7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763"/>
                <a:gd name="T38" fmla="*/ 416 w 416"/>
                <a:gd name="T39" fmla="*/ 763 h 7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763">
                  <a:moveTo>
                    <a:pt x="207" y="0"/>
                  </a:moveTo>
                  <a:lnTo>
                    <a:pt x="269" y="345"/>
                  </a:lnTo>
                  <a:lnTo>
                    <a:pt x="269" y="642"/>
                  </a:lnTo>
                  <a:lnTo>
                    <a:pt x="311" y="642"/>
                  </a:lnTo>
                  <a:lnTo>
                    <a:pt x="415" y="691"/>
                  </a:lnTo>
                  <a:lnTo>
                    <a:pt x="415" y="762"/>
                  </a:lnTo>
                  <a:lnTo>
                    <a:pt x="0" y="762"/>
                  </a:lnTo>
                  <a:lnTo>
                    <a:pt x="0" y="698"/>
                  </a:lnTo>
                  <a:lnTo>
                    <a:pt x="83" y="649"/>
                  </a:lnTo>
                  <a:lnTo>
                    <a:pt x="131" y="649"/>
                  </a:lnTo>
                  <a:lnTo>
                    <a:pt x="131" y="345"/>
                  </a:lnTo>
                  <a:lnTo>
                    <a:pt x="207" y="0"/>
                  </a:lnTo>
                </a:path>
              </a:pathLst>
            </a:custGeom>
            <a:solidFill>
              <a:schemeClr val="bg2"/>
            </a:solidFill>
            <a:ln w="12700" cap="rnd" cmpd="sng">
              <a:solidFill>
                <a:srgbClr val="676767"/>
              </a:solidFill>
              <a:prstDash val="solid"/>
              <a:round/>
              <a:headEnd type="none" w="med" len="med"/>
              <a:tailEnd type="none" w="med" len="med"/>
            </a:ln>
          </p:spPr>
          <p:txBody>
            <a:bodyPr/>
            <a:lstStyle/>
            <a:p>
              <a:endParaRPr lang="en-US"/>
            </a:p>
          </p:txBody>
        </p:sp>
        <p:sp>
          <p:nvSpPr>
            <p:cNvPr id="28736" name="Line 89"/>
            <p:cNvSpPr>
              <a:spLocks noChangeShapeType="1"/>
            </p:cNvSpPr>
            <p:nvPr/>
          </p:nvSpPr>
          <p:spPr bwMode="auto">
            <a:xfrm>
              <a:off x="2529" y="3118"/>
              <a:ext cx="220" cy="5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7" name="Line 90"/>
            <p:cNvSpPr>
              <a:spLocks noChangeShapeType="1"/>
            </p:cNvSpPr>
            <p:nvPr/>
          </p:nvSpPr>
          <p:spPr bwMode="auto">
            <a:xfrm>
              <a:off x="2523" y="3118"/>
              <a:ext cx="0" cy="52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8" name="Line 91"/>
            <p:cNvSpPr>
              <a:spLocks noChangeShapeType="1"/>
            </p:cNvSpPr>
            <p:nvPr/>
          </p:nvSpPr>
          <p:spPr bwMode="auto">
            <a:xfrm flipH="1">
              <a:off x="2294" y="3128"/>
              <a:ext cx="231" cy="5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9" name="Freeform 92"/>
            <p:cNvSpPr>
              <a:spLocks/>
            </p:cNvSpPr>
            <p:nvPr/>
          </p:nvSpPr>
          <p:spPr bwMode="auto">
            <a:xfrm>
              <a:off x="2279" y="3633"/>
              <a:ext cx="474" cy="156"/>
            </a:xfrm>
            <a:custGeom>
              <a:avLst/>
              <a:gdLst>
                <a:gd name="T0" fmla="*/ 2 w 474"/>
                <a:gd name="T1" fmla="*/ 0 h 156"/>
                <a:gd name="T2" fmla="*/ 0 w 474"/>
                <a:gd name="T3" fmla="*/ 16 h 156"/>
                <a:gd name="T4" fmla="*/ 2 w 474"/>
                <a:gd name="T5" fmla="*/ 37 h 156"/>
                <a:gd name="T6" fmla="*/ 9 w 474"/>
                <a:gd name="T7" fmla="*/ 58 h 156"/>
                <a:gd name="T8" fmla="*/ 22 w 474"/>
                <a:gd name="T9" fmla="*/ 79 h 156"/>
                <a:gd name="T10" fmla="*/ 42 w 474"/>
                <a:gd name="T11" fmla="*/ 97 h 156"/>
                <a:gd name="T12" fmla="*/ 67 w 474"/>
                <a:gd name="T13" fmla="*/ 114 h 156"/>
                <a:gd name="T14" fmla="*/ 91 w 474"/>
                <a:gd name="T15" fmla="*/ 126 h 156"/>
                <a:gd name="T16" fmla="*/ 113 w 474"/>
                <a:gd name="T17" fmla="*/ 134 h 156"/>
                <a:gd name="T18" fmla="*/ 136 w 474"/>
                <a:gd name="T19" fmla="*/ 142 h 156"/>
                <a:gd name="T20" fmla="*/ 159 w 474"/>
                <a:gd name="T21" fmla="*/ 146 h 156"/>
                <a:gd name="T22" fmla="*/ 181 w 474"/>
                <a:gd name="T23" fmla="*/ 150 h 156"/>
                <a:gd name="T24" fmla="*/ 203 w 474"/>
                <a:gd name="T25" fmla="*/ 152 h 156"/>
                <a:gd name="T26" fmla="*/ 229 w 474"/>
                <a:gd name="T27" fmla="*/ 155 h 156"/>
                <a:gd name="T28" fmla="*/ 256 w 474"/>
                <a:gd name="T29" fmla="*/ 154 h 156"/>
                <a:gd name="T30" fmla="*/ 280 w 474"/>
                <a:gd name="T31" fmla="*/ 152 h 156"/>
                <a:gd name="T32" fmla="*/ 310 w 474"/>
                <a:gd name="T33" fmla="*/ 149 h 156"/>
                <a:gd name="T34" fmla="*/ 331 w 474"/>
                <a:gd name="T35" fmla="*/ 145 h 156"/>
                <a:gd name="T36" fmla="*/ 354 w 474"/>
                <a:gd name="T37" fmla="*/ 138 h 156"/>
                <a:gd name="T38" fmla="*/ 377 w 474"/>
                <a:gd name="T39" fmla="*/ 129 h 156"/>
                <a:gd name="T40" fmla="*/ 392 w 474"/>
                <a:gd name="T41" fmla="*/ 124 h 156"/>
                <a:gd name="T42" fmla="*/ 408 w 474"/>
                <a:gd name="T43" fmla="*/ 113 h 156"/>
                <a:gd name="T44" fmla="*/ 422 w 474"/>
                <a:gd name="T45" fmla="*/ 106 h 156"/>
                <a:gd name="T46" fmla="*/ 436 w 474"/>
                <a:gd name="T47" fmla="*/ 94 h 156"/>
                <a:gd name="T48" fmla="*/ 448 w 474"/>
                <a:gd name="T49" fmla="*/ 84 h 156"/>
                <a:gd name="T50" fmla="*/ 457 w 474"/>
                <a:gd name="T51" fmla="*/ 70 h 156"/>
                <a:gd name="T52" fmla="*/ 465 w 474"/>
                <a:gd name="T53" fmla="*/ 57 h 156"/>
                <a:gd name="T54" fmla="*/ 471 w 474"/>
                <a:gd name="T55" fmla="*/ 42 h 156"/>
                <a:gd name="T56" fmla="*/ 473 w 474"/>
                <a:gd name="T57" fmla="*/ 24 h 156"/>
                <a:gd name="T58" fmla="*/ 472 w 474"/>
                <a:gd name="T59" fmla="*/ 2 h 156"/>
                <a:gd name="T60" fmla="*/ 2 w 474"/>
                <a:gd name="T61" fmla="*/ 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4"/>
                <a:gd name="T94" fmla="*/ 0 h 156"/>
                <a:gd name="T95" fmla="*/ 474 w 474"/>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4" h="156">
                  <a:moveTo>
                    <a:pt x="2" y="0"/>
                  </a:moveTo>
                  <a:lnTo>
                    <a:pt x="0" y="16"/>
                  </a:lnTo>
                  <a:lnTo>
                    <a:pt x="2" y="37"/>
                  </a:lnTo>
                  <a:lnTo>
                    <a:pt x="9" y="58"/>
                  </a:lnTo>
                  <a:lnTo>
                    <a:pt x="22" y="79"/>
                  </a:lnTo>
                  <a:lnTo>
                    <a:pt x="42" y="97"/>
                  </a:lnTo>
                  <a:lnTo>
                    <a:pt x="67" y="114"/>
                  </a:lnTo>
                  <a:lnTo>
                    <a:pt x="91" y="126"/>
                  </a:lnTo>
                  <a:lnTo>
                    <a:pt x="113" y="134"/>
                  </a:lnTo>
                  <a:lnTo>
                    <a:pt x="136" y="142"/>
                  </a:lnTo>
                  <a:lnTo>
                    <a:pt x="159" y="146"/>
                  </a:lnTo>
                  <a:lnTo>
                    <a:pt x="181" y="150"/>
                  </a:lnTo>
                  <a:lnTo>
                    <a:pt x="203" y="152"/>
                  </a:lnTo>
                  <a:lnTo>
                    <a:pt x="229" y="155"/>
                  </a:lnTo>
                  <a:lnTo>
                    <a:pt x="256" y="154"/>
                  </a:lnTo>
                  <a:lnTo>
                    <a:pt x="280" y="152"/>
                  </a:lnTo>
                  <a:lnTo>
                    <a:pt x="310" y="149"/>
                  </a:lnTo>
                  <a:lnTo>
                    <a:pt x="331" y="145"/>
                  </a:lnTo>
                  <a:lnTo>
                    <a:pt x="354" y="138"/>
                  </a:lnTo>
                  <a:lnTo>
                    <a:pt x="377" y="129"/>
                  </a:lnTo>
                  <a:lnTo>
                    <a:pt x="392" y="124"/>
                  </a:lnTo>
                  <a:lnTo>
                    <a:pt x="408" y="113"/>
                  </a:lnTo>
                  <a:lnTo>
                    <a:pt x="422" y="106"/>
                  </a:lnTo>
                  <a:lnTo>
                    <a:pt x="436" y="94"/>
                  </a:lnTo>
                  <a:lnTo>
                    <a:pt x="448" y="84"/>
                  </a:lnTo>
                  <a:lnTo>
                    <a:pt x="457" y="70"/>
                  </a:lnTo>
                  <a:lnTo>
                    <a:pt x="465" y="57"/>
                  </a:lnTo>
                  <a:lnTo>
                    <a:pt x="471" y="42"/>
                  </a:lnTo>
                  <a:lnTo>
                    <a:pt x="473" y="24"/>
                  </a:lnTo>
                  <a:lnTo>
                    <a:pt x="472" y="2"/>
                  </a:lnTo>
                  <a:lnTo>
                    <a:pt x="2" y="0"/>
                  </a:lnTo>
                </a:path>
              </a:pathLst>
            </a:custGeom>
            <a:solidFill>
              <a:srgbClr val="FE9B03"/>
            </a:solidFill>
            <a:ln w="12700" cap="rnd" cmpd="sng">
              <a:solidFill>
                <a:schemeClr val="tx1"/>
              </a:solidFill>
              <a:prstDash val="solid"/>
              <a:round/>
              <a:headEnd type="none" w="med" len="med"/>
              <a:tailEnd type="none" w="med" len="med"/>
            </a:ln>
          </p:spPr>
          <p:txBody>
            <a:bodyPr/>
            <a:lstStyle/>
            <a:p>
              <a:endParaRPr lang="en-US"/>
            </a:p>
          </p:txBody>
        </p:sp>
        <p:sp>
          <p:nvSpPr>
            <p:cNvPr id="28740" name="Line 93"/>
            <p:cNvSpPr>
              <a:spLocks noChangeShapeType="1"/>
            </p:cNvSpPr>
            <p:nvPr/>
          </p:nvSpPr>
          <p:spPr bwMode="auto">
            <a:xfrm>
              <a:off x="3230" y="3118"/>
              <a:ext cx="212" cy="52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1" name="Line 94"/>
            <p:cNvSpPr>
              <a:spLocks noChangeShapeType="1"/>
            </p:cNvSpPr>
            <p:nvPr/>
          </p:nvSpPr>
          <p:spPr bwMode="auto">
            <a:xfrm>
              <a:off x="3227" y="3118"/>
              <a:ext cx="0" cy="52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2" name="Line 95"/>
            <p:cNvSpPr>
              <a:spLocks noChangeShapeType="1"/>
            </p:cNvSpPr>
            <p:nvPr/>
          </p:nvSpPr>
          <p:spPr bwMode="auto">
            <a:xfrm flipH="1">
              <a:off x="2989" y="3101"/>
              <a:ext cx="246" cy="54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43" name="Freeform 96"/>
            <p:cNvSpPr>
              <a:spLocks/>
            </p:cNvSpPr>
            <p:nvPr/>
          </p:nvSpPr>
          <p:spPr bwMode="auto">
            <a:xfrm>
              <a:off x="2976" y="3633"/>
              <a:ext cx="475" cy="156"/>
            </a:xfrm>
            <a:custGeom>
              <a:avLst/>
              <a:gdLst>
                <a:gd name="T0" fmla="*/ 3 w 475"/>
                <a:gd name="T1" fmla="*/ 0 h 156"/>
                <a:gd name="T2" fmla="*/ 0 w 475"/>
                <a:gd name="T3" fmla="*/ 16 h 156"/>
                <a:gd name="T4" fmla="*/ 3 w 475"/>
                <a:gd name="T5" fmla="*/ 37 h 156"/>
                <a:gd name="T6" fmla="*/ 10 w 475"/>
                <a:gd name="T7" fmla="*/ 58 h 156"/>
                <a:gd name="T8" fmla="*/ 23 w 475"/>
                <a:gd name="T9" fmla="*/ 79 h 156"/>
                <a:gd name="T10" fmla="*/ 42 w 475"/>
                <a:gd name="T11" fmla="*/ 97 h 156"/>
                <a:gd name="T12" fmla="*/ 67 w 475"/>
                <a:gd name="T13" fmla="*/ 114 h 156"/>
                <a:gd name="T14" fmla="*/ 92 w 475"/>
                <a:gd name="T15" fmla="*/ 126 h 156"/>
                <a:gd name="T16" fmla="*/ 113 w 475"/>
                <a:gd name="T17" fmla="*/ 134 h 156"/>
                <a:gd name="T18" fmla="*/ 137 w 475"/>
                <a:gd name="T19" fmla="*/ 142 h 156"/>
                <a:gd name="T20" fmla="*/ 159 w 475"/>
                <a:gd name="T21" fmla="*/ 146 h 156"/>
                <a:gd name="T22" fmla="*/ 182 w 475"/>
                <a:gd name="T23" fmla="*/ 150 h 156"/>
                <a:gd name="T24" fmla="*/ 203 w 475"/>
                <a:gd name="T25" fmla="*/ 152 h 156"/>
                <a:gd name="T26" fmla="*/ 230 w 475"/>
                <a:gd name="T27" fmla="*/ 155 h 156"/>
                <a:gd name="T28" fmla="*/ 256 w 475"/>
                <a:gd name="T29" fmla="*/ 154 h 156"/>
                <a:gd name="T30" fmla="*/ 281 w 475"/>
                <a:gd name="T31" fmla="*/ 152 h 156"/>
                <a:gd name="T32" fmla="*/ 310 w 475"/>
                <a:gd name="T33" fmla="*/ 149 h 156"/>
                <a:gd name="T34" fmla="*/ 331 w 475"/>
                <a:gd name="T35" fmla="*/ 145 h 156"/>
                <a:gd name="T36" fmla="*/ 355 w 475"/>
                <a:gd name="T37" fmla="*/ 138 h 156"/>
                <a:gd name="T38" fmla="*/ 378 w 475"/>
                <a:gd name="T39" fmla="*/ 129 h 156"/>
                <a:gd name="T40" fmla="*/ 392 w 475"/>
                <a:gd name="T41" fmla="*/ 124 h 156"/>
                <a:gd name="T42" fmla="*/ 409 w 475"/>
                <a:gd name="T43" fmla="*/ 113 h 156"/>
                <a:gd name="T44" fmla="*/ 422 w 475"/>
                <a:gd name="T45" fmla="*/ 106 h 156"/>
                <a:gd name="T46" fmla="*/ 437 w 475"/>
                <a:gd name="T47" fmla="*/ 94 h 156"/>
                <a:gd name="T48" fmla="*/ 449 w 475"/>
                <a:gd name="T49" fmla="*/ 84 h 156"/>
                <a:gd name="T50" fmla="*/ 457 w 475"/>
                <a:gd name="T51" fmla="*/ 70 h 156"/>
                <a:gd name="T52" fmla="*/ 466 w 475"/>
                <a:gd name="T53" fmla="*/ 57 h 156"/>
                <a:gd name="T54" fmla="*/ 472 w 475"/>
                <a:gd name="T55" fmla="*/ 42 h 156"/>
                <a:gd name="T56" fmla="*/ 474 w 475"/>
                <a:gd name="T57" fmla="*/ 24 h 156"/>
                <a:gd name="T58" fmla="*/ 473 w 475"/>
                <a:gd name="T59" fmla="*/ 2 h 156"/>
                <a:gd name="T60" fmla="*/ 3 w 475"/>
                <a:gd name="T61" fmla="*/ 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5"/>
                <a:gd name="T94" fmla="*/ 0 h 156"/>
                <a:gd name="T95" fmla="*/ 475 w 475"/>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5" h="156">
                  <a:moveTo>
                    <a:pt x="3" y="0"/>
                  </a:moveTo>
                  <a:lnTo>
                    <a:pt x="0" y="16"/>
                  </a:lnTo>
                  <a:lnTo>
                    <a:pt x="3" y="37"/>
                  </a:lnTo>
                  <a:lnTo>
                    <a:pt x="10" y="58"/>
                  </a:lnTo>
                  <a:lnTo>
                    <a:pt x="23" y="79"/>
                  </a:lnTo>
                  <a:lnTo>
                    <a:pt x="42" y="97"/>
                  </a:lnTo>
                  <a:lnTo>
                    <a:pt x="67" y="114"/>
                  </a:lnTo>
                  <a:lnTo>
                    <a:pt x="92" y="126"/>
                  </a:lnTo>
                  <a:lnTo>
                    <a:pt x="113" y="134"/>
                  </a:lnTo>
                  <a:lnTo>
                    <a:pt x="137" y="142"/>
                  </a:lnTo>
                  <a:lnTo>
                    <a:pt x="159" y="146"/>
                  </a:lnTo>
                  <a:lnTo>
                    <a:pt x="182" y="150"/>
                  </a:lnTo>
                  <a:lnTo>
                    <a:pt x="203" y="152"/>
                  </a:lnTo>
                  <a:lnTo>
                    <a:pt x="230" y="155"/>
                  </a:lnTo>
                  <a:lnTo>
                    <a:pt x="256" y="154"/>
                  </a:lnTo>
                  <a:lnTo>
                    <a:pt x="281" y="152"/>
                  </a:lnTo>
                  <a:lnTo>
                    <a:pt x="310" y="149"/>
                  </a:lnTo>
                  <a:lnTo>
                    <a:pt x="331" y="145"/>
                  </a:lnTo>
                  <a:lnTo>
                    <a:pt x="355" y="138"/>
                  </a:lnTo>
                  <a:lnTo>
                    <a:pt x="378" y="129"/>
                  </a:lnTo>
                  <a:lnTo>
                    <a:pt x="392" y="124"/>
                  </a:lnTo>
                  <a:lnTo>
                    <a:pt x="409" y="113"/>
                  </a:lnTo>
                  <a:lnTo>
                    <a:pt x="422" y="106"/>
                  </a:lnTo>
                  <a:lnTo>
                    <a:pt x="437" y="94"/>
                  </a:lnTo>
                  <a:lnTo>
                    <a:pt x="449" y="84"/>
                  </a:lnTo>
                  <a:lnTo>
                    <a:pt x="457" y="70"/>
                  </a:lnTo>
                  <a:lnTo>
                    <a:pt x="466" y="57"/>
                  </a:lnTo>
                  <a:lnTo>
                    <a:pt x="472" y="42"/>
                  </a:lnTo>
                  <a:lnTo>
                    <a:pt x="474" y="24"/>
                  </a:lnTo>
                  <a:lnTo>
                    <a:pt x="473" y="2"/>
                  </a:lnTo>
                  <a:lnTo>
                    <a:pt x="3" y="0"/>
                  </a:lnTo>
                </a:path>
              </a:pathLst>
            </a:custGeom>
            <a:solidFill>
              <a:srgbClr val="FE9B03"/>
            </a:solidFill>
            <a:ln w="12700" cap="rnd" cmpd="sng">
              <a:solidFill>
                <a:schemeClr val="tx1"/>
              </a:solidFill>
              <a:prstDash val="solid"/>
              <a:round/>
              <a:headEnd type="none" w="med" len="med"/>
              <a:tailEnd type="none" w="med" len="med"/>
            </a:ln>
          </p:spPr>
          <p:txBody>
            <a:bodyPr/>
            <a:lstStyle/>
            <a:p>
              <a:endParaRPr lang="en-US"/>
            </a:p>
          </p:txBody>
        </p:sp>
        <p:sp>
          <p:nvSpPr>
            <p:cNvPr id="28744" name="Oval 97"/>
            <p:cNvSpPr>
              <a:spLocks noChangeArrowheads="1"/>
            </p:cNvSpPr>
            <p:nvPr/>
          </p:nvSpPr>
          <p:spPr bwMode="auto">
            <a:xfrm>
              <a:off x="2415" y="760"/>
              <a:ext cx="844" cy="839"/>
            </a:xfrm>
            <a:prstGeom prst="ellipse">
              <a:avLst/>
            </a:prstGeom>
            <a:solidFill>
              <a:srgbClr val="C8FEC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endParaRPr lang="en-US" altLang="en-US" sz="1800"/>
            </a:p>
          </p:txBody>
        </p:sp>
        <p:grpSp>
          <p:nvGrpSpPr>
            <p:cNvPr id="28745" name="Group 98"/>
            <p:cNvGrpSpPr>
              <a:grpSpLocks/>
            </p:cNvGrpSpPr>
            <p:nvPr/>
          </p:nvGrpSpPr>
          <p:grpSpPr bwMode="auto">
            <a:xfrm>
              <a:off x="4178" y="1528"/>
              <a:ext cx="1109" cy="1199"/>
              <a:chOff x="4178" y="1528"/>
              <a:chExt cx="1109" cy="1199"/>
            </a:xfrm>
          </p:grpSpPr>
          <p:sp>
            <p:nvSpPr>
              <p:cNvPr id="28750" name="Freeform 99"/>
              <p:cNvSpPr>
                <a:spLocks/>
              </p:cNvSpPr>
              <p:nvPr/>
            </p:nvSpPr>
            <p:spPr bwMode="auto">
              <a:xfrm>
                <a:off x="4451" y="1777"/>
                <a:ext cx="582" cy="729"/>
              </a:xfrm>
              <a:custGeom>
                <a:avLst/>
                <a:gdLst>
                  <a:gd name="T0" fmla="*/ 89 w 582"/>
                  <a:gd name="T1" fmla="*/ 479 h 729"/>
                  <a:gd name="T2" fmla="*/ 63 w 582"/>
                  <a:gd name="T3" fmla="*/ 438 h 729"/>
                  <a:gd name="T4" fmla="*/ 31 w 582"/>
                  <a:gd name="T5" fmla="*/ 388 h 729"/>
                  <a:gd name="T6" fmla="*/ 10 w 582"/>
                  <a:gd name="T7" fmla="*/ 347 h 729"/>
                  <a:gd name="T8" fmla="*/ 0 w 582"/>
                  <a:gd name="T9" fmla="*/ 296 h 729"/>
                  <a:gd name="T10" fmla="*/ 0 w 582"/>
                  <a:gd name="T11" fmla="*/ 252 h 729"/>
                  <a:gd name="T12" fmla="*/ 10 w 582"/>
                  <a:gd name="T13" fmla="*/ 188 h 729"/>
                  <a:gd name="T14" fmla="*/ 34 w 582"/>
                  <a:gd name="T15" fmla="*/ 138 h 729"/>
                  <a:gd name="T16" fmla="*/ 74 w 582"/>
                  <a:gd name="T17" fmla="*/ 87 h 729"/>
                  <a:gd name="T18" fmla="*/ 128 w 582"/>
                  <a:gd name="T19" fmla="*/ 49 h 729"/>
                  <a:gd name="T20" fmla="*/ 174 w 582"/>
                  <a:gd name="T21" fmla="*/ 25 h 729"/>
                  <a:gd name="T22" fmla="*/ 226 w 582"/>
                  <a:gd name="T23" fmla="*/ 8 h 729"/>
                  <a:gd name="T24" fmla="*/ 299 w 582"/>
                  <a:gd name="T25" fmla="*/ 0 h 729"/>
                  <a:gd name="T26" fmla="*/ 366 w 582"/>
                  <a:gd name="T27" fmla="*/ 8 h 729"/>
                  <a:gd name="T28" fmla="*/ 409 w 582"/>
                  <a:gd name="T29" fmla="*/ 23 h 729"/>
                  <a:gd name="T30" fmla="*/ 456 w 582"/>
                  <a:gd name="T31" fmla="*/ 47 h 729"/>
                  <a:gd name="T32" fmla="*/ 491 w 582"/>
                  <a:gd name="T33" fmla="*/ 72 h 729"/>
                  <a:gd name="T34" fmla="*/ 524 w 582"/>
                  <a:gd name="T35" fmla="*/ 106 h 729"/>
                  <a:gd name="T36" fmla="*/ 544 w 582"/>
                  <a:gd name="T37" fmla="*/ 136 h 729"/>
                  <a:gd name="T38" fmla="*/ 561 w 582"/>
                  <a:gd name="T39" fmla="*/ 170 h 729"/>
                  <a:gd name="T40" fmla="*/ 573 w 582"/>
                  <a:gd name="T41" fmla="*/ 208 h 729"/>
                  <a:gd name="T42" fmla="*/ 581 w 582"/>
                  <a:gd name="T43" fmla="*/ 252 h 729"/>
                  <a:gd name="T44" fmla="*/ 578 w 582"/>
                  <a:gd name="T45" fmla="*/ 299 h 729"/>
                  <a:gd name="T46" fmla="*/ 563 w 582"/>
                  <a:gd name="T47" fmla="*/ 342 h 729"/>
                  <a:gd name="T48" fmla="*/ 544 w 582"/>
                  <a:gd name="T49" fmla="*/ 391 h 729"/>
                  <a:gd name="T50" fmla="*/ 511 w 582"/>
                  <a:gd name="T51" fmla="*/ 444 h 729"/>
                  <a:gd name="T52" fmla="*/ 494 w 582"/>
                  <a:gd name="T53" fmla="*/ 479 h 729"/>
                  <a:gd name="T54" fmla="*/ 477 w 582"/>
                  <a:gd name="T55" fmla="*/ 522 h 729"/>
                  <a:gd name="T56" fmla="*/ 459 w 582"/>
                  <a:gd name="T57" fmla="*/ 574 h 729"/>
                  <a:gd name="T58" fmla="*/ 447 w 582"/>
                  <a:gd name="T59" fmla="*/ 618 h 729"/>
                  <a:gd name="T60" fmla="*/ 439 w 582"/>
                  <a:gd name="T61" fmla="*/ 667 h 729"/>
                  <a:gd name="T62" fmla="*/ 439 w 582"/>
                  <a:gd name="T63" fmla="*/ 728 h 729"/>
                  <a:gd name="T64" fmla="*/ 165 w 582"/>
                  <a:gd name="T65" fmla="*/ 728 h 729"/>
                  <a:gd name="T66" fmla="*/ 165 w 582"/>
                  <a:gd name="T67" fmla="*/ 679 h 729"/>
                  <a:gd name="T68" fmla="*/ 151 w 582"/>
                  <a:gd name="T69" fmla="*/ 615 h 729"/>
                  <a:gd name="T70" fmla="*/ 133 w 582"/>
                  <a:gd name="T71" fmla="*/ 568 h 729"/>
                  <a:gd name="T72" fmla="*/ 112 w 582"/>
                  <a:gd name="T73" fmla="*/ 520 h 729"/>
                  <a:gd name="T74" fmla="*/ 89 w 582"/>
                  <a:gd name="T75" fmla="*/ 479 h 7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2"/>
                  <a:gd name="T115" fmla="*/ 0 h 729"/>
                  <a:gd name="T116" fmla="*/ 582 w 582"/>
                  <a:gd name="T117" fmla="*/ 729 h 7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2" h="729">
                    <a:moveTo>
                      <a:pt x="89" y="479"/>
                    </a:moveTo>
                    <a:lnTo>
                      <a:pt x="63" y="438"/>
                    </a:lnTo>
                    <a:lnTo>
                      <a:pt x="31" y="388"/>
                    </a:lnTo>
                    <a:lnTo>
                      <a:pt x="10" y="347"/>
                    </a:lnTo>
                    <a:lnTo>
                      <a:pt x="0" y="296"/>
                    </a:lnTo>
                    <a:lnTo>
                      <a:pt x="0" y="252"/>
                    </a:lnTo>
                    <a:lnTo>
                      <a:pt x="10" y="188"/>
                    </a:lnTo>
                    <a:lnTo>
                      <a:pt x="34" y="138"/>
                    </a:lnTo>
                    <a:lnTo>
                      <a:pt x="74" y="87"/>
                    </a:lnTo>
                    <a:lnTo>
                      <a:pt x="128" y="49"/>
                    </a:lnTo>
                    <a:lnTo>
                      <a:pt x="174" y="25"/>
                    </a:lnTo>
                    <a:lnTo>
                      <a:pt x="226" y="8"/>
                    </a:lnTo>
                    <a:lnTo>
                      <a:pt x="299" y="0"/>
                    </a:lnTo>
                    <a:lnTo>
                      <a:pt x="366" y="8"/>
                    </a:lnTo>
                    <a:lnTo>
                      <a:pt x="409" y="23"/>
                    </a:lnTo>
                    <a:lnTo>
                      <a:pt x="456" y="47"/>
                    </a:lnTo>
                    <a:lnTo>
                      <a:pt x="491" y="72"/>
                    </a:lnTo>
                    <a:lnTo>
                      <a:pt x="524" y="106"/>
                    </a:lnTo>
                    <a:lnTo>
                      <a:pt x="544" y="136"/>
                    </a:lnTo>
                    <a:lnTo>
                      <a:pt x="561" y="170"/>
                    </a:lnTo>
                    <a:lnTo>
                      <a:pt x="573" y="208"/>
                    </a:lnTo>
                    <a:lnTo>
                      <a:pt x="581" y="252"/>
                    </a:lnTo>
                    <a:lnTo>
                      <a:pt x="578" y="299"/>
                    </a:lnTo>
                    <a:lnTo>
                      <a:pt x="563" y="342"/>
                    </a:lnTo>
                    <a:lnTo>
                      <a:pt x="544" y="391"/>
                    </a:lnTo>
                    <a:lnTo>
                      <a:pt x="511" y="444"/>
                    </a:lnTo>
                    <a:lnTo>
                      <a:pt x="494" y="479"/>
                    </a:lnTo>
                    <a:lnTo>
                      <a:pt x="477" y="522"/>
                    </a:lnTo>
                    <a:lnTo>
                      <a:pt x="459" y="574"/>
                    </a:lnTo>
                    <a:lnTo>
                      <a:pt x="447" y="618"/>
                    </a:lnTo>
                    <a:lnTo>
                      <a:pt x="439" y="667"/>
                    </a:lnTo>
                    <a:lnTo>
                      <a:pt x="439" y="728"/>
                    </a:lnTo>
                    <a:lnTo>
                      <a:pt x="165" y="728"/>
                    </a:lnTo>
                    <a:lnTo>
                      <a:pt x="165" y="679"/>
                    </a:lnTo>
                    <a:lnTo>
                      <a:pt x="151" y="615"/>
                    </a:lnTo>
                    <a:lnTo>
                      <a:pt x="133" y="568"/>
                    </a:lnTo>
                    <a:lnTo>
                      <a:pt x="112" y="520"/>
                    </a:lnTo>
                    <a:lnTo>
                      <a:pt x="89" y="479"/>
                    </a:lnTo>
                  </a:path>
                </a:pathLst>
              </a:custGeom>
              <a:solidFill>
                <a:srgbClr val="FCFEB9"/>
              </a:solidFill>
              <a:ln w="12700" cap="rnd" cmpd="sng">
                <a:solidFill>
                  <a:srgbClr val="000000"/>
                </a:solidFill>
                <a:prstDash val="solid"/>
                <a:round/>
                <a:headEnd type="none" w="med" len="med"/>
                <a:tailEnd type="none" w="med" len="med"/>
              </a:ln>
            </p:spPr>
            <p:txBody>
              <a:bodyPr/>
              <a:lstStyle/>
              <a:p>
                <a:endParaRPr lang="en-US"/>
              </a:p>
            </p:txBody>
          </p:sp>
          <p:grpSp>
            <p:nvGrpSpPr>
              <p:cNvPr id="28751" name="Group 100"/>
              <p:cNvGrpSpPr>
                <a:grpSpLocks/>
              </p:cNvGrpSpPr>
              <p:nvPr/>
            </p:nvGrpSpPr>
            <p:grpSpPr bwMode="auto">
              <a:xfrm>
                <a:off x="4616" y="2491"/>
                <a:ext cx="274" cy="236"/>
                <a:chOff x="4616" y="2491"/>
                <a:chExt cx="274" cy="236"/>
              </a:xfrm>
            </p:grpSpPr>
            <p:sp>
              <p:nvSpPr>
                <p:cNvPr id="28777" name="Oval 101"/>
                <p:cNvSpPr>
                  <a:spLocks noChangeArrowheads="1"/>
                </p:cNvSpPr>
                <p:nvPr/>
              </p:nvSpPr>
              <p:spPr bwMode="auto">
                <a:xfrm>
                  <a:off x="4662" y="2704"/>
                  <a:ext cx="171" cy="23"/>
                </a:xfrm>
                <a:prstGeom prst="ellipse">
                  <a:avLst/>
                </a:prstGeom>
                <a:solidFill>
                  <a:srgbClr val="000000"/>
                </a:solidFill>
                <a:ln w="12700">
                  <a:solidFill>
                    <a:srgbClr val="000000"/>
                  </a:solidFill>
                  <a:round/>
                  <a:headEnd/>
                  <a:tailEnd/>
                </a:ln>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endParaRPr lang="en-US" altLang="en-US" sz="1800"/>
                </a:p>
              </p:txBody>
            </p:sp>
            <p:sp>
              <p:nvSpPr>
                <p:cNvPr id="28778" name="Freeform 102"/>
                <p:cNvSpPr>
                  <a:spLocks/>
                </p:cNvSpPr>
                <p:nvPr/>
              </p:nvSpPr>
              <p:spPr bwMode="auto">
                <a:xfrm>
                  <a:off x="4616" y="2491"/>
                  <a:ext cx="274" cy="69"/>
                </a:xfrm>
                <a:custGeom>
                  <a:avLst/>
                  <a:gdLst>
                    <a:gd name="T0" fmla="*/ 0 w 274"/>
                    <a:gd name="T1" fmla="*/ 0 h 69"/>
                    <a:gd name="T2" fmla="*/ 0 w 274"/>
                    <a:gd name="T3" fmla="*/ 68 h 69"/>
                    <a:gd name="T4" fmla="*/ 59 w 274"/>
                    <a:gd name="T5" fmla="*/ 68 h 69"/>
                    <a:gd name="T6" fmla="*/ 273 w 274"/>
                    <a:gd name="T7" fmla="*/ 23 h 69"/>
                    <a:gd name="T8" fmla="*/ 273 w 274"/>
                    <a:gd name="T9" fmla="*/ 0 h 69"/>
                    <a:gd name="T10" fmla="*/ 0 w 274"/>
                    <a:gd name="T11" fmla="*/ 0 h 69"/>
                    <a:gd name="T12" fmla="*/ 0 60000 65536"/>
                    <a:gd name="T13" fmla="*/ 0 60000 65536"/>
                    <a:gd name="T14" fmla="*/ 0 60000 65536"/>
                    <a:gd name="T15" fmla="*/ 0 60000 65536"/>
                    <a:gd name="T16" fmla="*/ 0 60000 65536"/>
                    <a:gd name="T17" fmla="*/ 0 60000 65536"/>
                    <a:gd name="T18" fmla="*/ 0 w 274"/>
                    <a:gd name="T19" fmla="*/ 0 h 69"/>
                    <a:gd name="T20" fmla="*/ 274 w 274"/>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274" h="69">
                      <a:moveTo>
                        <a:pt x="0" y="0"/>
                      </a:moveTo>
                      <a:lnTo>
                        <a:pt x="0" y="68"/>
                      </a:lnTo>
                      <a:lnTo>
                        <a:pt x="59" y="68"/>
                      </a:lnTo>
                      <a:lnTo>
                        <a:pt x="273" y="23"/>
                      </a:lnTo>
                      <a:lnTo>
                        <a:pt x="273" y="0"/>
                      </a:lnTo>
                      <a:lnTo>
                        <a:pt x="0" y="0"/>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28779" name="Freeform 103"/>
                <p:cNvSpPr>
                  <a:spLocks/>
                </p:cNvSpPr>
                <p:nvPr/>
              </p:nvSpPr>
              <p:spPr bwMode="auto">
                <a:xfrm>
                  <a:off x="4616" y="2514"/>
                  <a:ext cx="274" cy="90"/>
                </a:xfrm>
                <a:custGeom>
                  <a:avLst/>
                  <a:gdLst>
                    <a:gd name="T0" fmla="*/ 59 w 274"/>
                    <a:gd name="T1" fmla="*/ 45 h 90"/>
                    <a:gd name="T2" fmla="*/ 0 w 274"/>
                    <a:gd name="T3" fmla="*/ 45 h 90"/>
                    <a:gd name="T4" fmla="*/ 0 w 274"/>
                    <a:gd name="T5" fmla="*/ 89 h 90"/>
                    <a:gd name="T6" fmla="*/ 59 w 274"/>
                    <a:gd name="T7" fmla="*/ 89 h 90"/>
                    <a:gd name="T8" fmla="*/ 273 w 274"/>
                    <a:gd name="T9" fmla="*/ 45 h 90"/>
                    <a:gd name="T10" fmla="*/ 273 w 274"/>
                    <a:gd name="T11" fmla="*/ 0 h 90"/>
                    <a:gd name="T12" fmla="*/ 59 w 274"/>
                    <a:gd name="T13" fmla="*/ 45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59" y="45"/>
                      </a:moveTo>
                      <a:lnTo>
                        <a:pt x="0" y="45"/>
                      </a:lnTo>
                      <a:lnTo>
                        <a:pt x="0" y="89"/>
                      </a:lnTo>
                      <a:lnTo>
                        <a:pt x="59" y="89"/>
                      </a:lnTo>
                      <a:lnTo>
                        <a:pt x="273" y="45"/>
                      </a:lnTo>
                      <a:lnTo>
                        <a:pt x="273" y="0"/>
                      </a:lnTo>
                      <a:lnTo>
                        <a:pt x="59" y="45"/>
                      </a:lnTo>
                    </a:path>
                  </a:pathLst>
                </a:custGeom>
                <a:solidFill>
                  <a:srgbClr val="3F3F3F"/>
                </a:solidFill>
                <a:ln w="12700" cap="rnd" cmpd="sng">
                  <a:solidFill>
                    <a:srgbClr val="000000"/>
                  </a:solidFill>
                  <a:prstDash val="solid"/>
                  <a:round/>
                  <a:headEnd type="none" w="med" len="med"/>
                  <a:tailEnd type="none" w="med" len="med"/>
                </a:ln>
              </p:spPr>
              <p:txBody>
                <a:bodyPr/>
                <a:lstStyle/>
                <a:p>
                  <a:endParaRPr lang="en-US"/>
                </a:p>
              </p:txBody>
            </p:sp>
            <p:sp>
              <p:nvSpPr>
                <p:cNvPr id="28780" name="Freeform 104"/>
                <p:cNvSpPr>
                  <a:spLocks/>
                </p:cNvSpPr>
                <p:nvPr/>
              </p:nvSpPr>
              <p:spPr bwMode="auto">
                <a:xfrm>
                  <a:off x="4616" y="2559"/>
                  <a:ext cx="274" cy="90"/>
                </a:xfrm>
                <a:custGeom>
                  <a:avLst/>
                  <a:gdLst>
                    <a:gd name="T0" fmla="*/ 59 w 274"/>
                    <a:gd name="T1" fmla="*/ 44 h 90"/>
                    <a:gd name="T2" fmla="*/ 0 w 274"/>
                    <a:gd name="T3" fmla="*/ 44 h 90"/>
                    <a:gd name="T4" fmla="*/ 0 w 274"/>
                    <a:gd name="T5" fmla="*/ 89 h 90"/>
                    <a:gd name="T6" fmla="*/ 59 w 274"/>
                    <a:gd name="T7" fmla="*/ 89 h 90"/>
                    <a:gd name="T8" fmla="*/ 273 w 274"/>
                    <a:gd name="T9" fmla="*/ 44 h 90"/>
                    <a:gd name="T10" fmla="*/ 273 w 274"/>
                    <a:gd name="T11" fmla="*/ 0 h 90"/>
                    <a:gd name="T12" fmla="*/ 59 w 274"/>
                    <a:gd name="T13" fmla="*/ 44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59" y="44"/>
                      </a:moveTo>
                      <a:lnTo>
                        <a:pt x="0" y="44"/>
                      </a:lnTo>
                      <a:lnTo>
                        <a:pt x="0" y="89"/>
                      </a:lnTo>
                      <a:lnTo>
                        <a:pt x="59" y="89"/>
                      </a:lnTo>
                      <a:lnTo>
                        <a:pt x="273" y="44"/>
                      </a:lnTo>
                      <a:lnTo>
                        <a:pt x="273" y="0"/>
                      </a:lnTo>
                      <a:lnTo>
                        <a:pt x="59" y="44"/>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28781" name="Freeform 105"/>
                <p:cNvSpPr>
                  <a:spLocks/>
                </p:cNvSpPr>
                <p:nvPr/>
              </p:nvSpPr>
              <p:spPr bwMode="auto">
                <a:xfrm>
                  <a:off x="4616" y="2603"/>
                  <a:ext cx="274" cy="91"/>
                </a:xfrm>
                <a:custGeom>
                  <a:avLst/>
                  <a:gdLst>
                    <a:gd name="T0" fmla="*/ 59 w 274"/>
                    <a:gd name="T1" fmla="*/ 45 h 91"/>
                    <a:gd name="T2" fmla="*/ 52 w 274"/>
                    <a:gd name="T3" fmla="*/ 45 h 91"/>
                    <a:gd name="T4" fmla="*/ 0 w 274"/>
                    <a:gd name="T5" fmla="*/ 45 h 91"/>
                    <a:gd name="T6" fmla="*/ 0 w 274"/>
                    <a:gd name="T7" fmla="*/ 90 h 91"/>
                    <a:gd name="T8" fmla="*/ 59 w 274"/>
                    <a:gd name="T9" fmla="*/ 90 h 91"/>
                    <a:gd name="T10" fmla="*/ 273 w 274"/>
                    <a:gd name="T11" fmla="*/ 45 h 91"/>
                    <a:gd name="T12" fmla="*/ 273 w 274"/>
                    <a:gd name="T13" fmla="*/ 0 h 91"/>
                    <a:gd name="T14" fmla="*/ 59 w 274"/>
                    <a:gd name="T15" fmla="*/ 45 h 91"/>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91"/>
                    <a:gd name="T26" fmla="*/ 274 w 274"/>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91">
                      <a:moveTo>
                        <a:pt x="59" y="45"/>
                      </a:moveTo>
                      <a:lnTo>
                        <a:pt x="52" y="45"/>
                      </a:lnTo>
                      <a:lnTo>
                        <a:pt x="0" y="45"/>
                      </a:lnTo>
                      <a:lnTo>
                        <a:pt x="0" y="90"/>
                      </a:lnTo>
                      <a:lnTo>
                        <a:pt x="59" y="90"/>
                      </a:lnTo>
                      <a:lnTo>
                        <a:pt x="273" y="45"/>
                      </a:lnTo>
                      <a:lnTo>
                        <a:pt x="273" y="0"/>
                      </a:lnTo>
                      <a:lnTo>
                        <a:pt x="59" y="45"/>
                      </a:lnTo>
                    </a:path>
                  </a:pathLst>
                </a:custGeom>
                <a:solidFill>
                  <a:srgbClr val="3F3F3F"/>
                </a:solidFill>
                <a:ln w="12700" cap="rnd" cmpd="sng">
                  <a:solidFill>
                    <a:srgbClr val="000000"/>
                  </a:solidFill>
                  <a:prstDash val="solid"/>
                  <a:round/>
                  <a:headEnd type="none" w="med" len="med"/>
                  <a:tailEnd type="none" w="med" len="med"/>
                </a:ln>
              </p:spPr>
              <p:txBody>
                <a:bodyPr/>
                <a:lstStyle/>
                <a:p>
                  <a:endParaRPr lang="en-US"/>
                </a:p>
              </p:txBody>
            </p:sp>
            <p:sp>
              <p:nvSpPr>
                <p:cNvPr id="28782" name="Freeform 106"/>
                <p:cNvSpPr>
                  <a:spLocks/>
                </p:cNvSpPr>
                <p:nvPr/>
              </p:nvSpPr>
              <p:spPr bwMode="auto">
                <a:xfrm>
                  <a:off x="4616" y="2648"/>
                  <a:ext cx="274" cy="68"/>
                </a:xfrm>
                <a:custGeom>
                  <a:avLst/>
                  <a:gdLst>
                    <a:gd name="T0" fmla="*/ 59 w 274"/>
                    <a:gd name="T1" fmla="*/ 45 h 68"/>
                    <a:gd name="T2" fmla="*/ 0 w 274"/>
                    <a:gd name="T3" fmla="*/ 45 h 68"/>
                    <a:gd name="T4" fmla="*/ 29 w 274"/>
                    <a:gd name="T5" fmla="*/ 67 h 68"/>
                    <a:gd name="T6" fmla="*/ 242 w 274"/>
                    <a:gd name="T7" fmla="*/ 67 h 68"/>
                    <a:gd name="T8" fmla="*/ 273 w 274"/>
                    <a:gd name="T9" fmla="*/ 45 h 68"/>
                    <a:gd name="T10" fmla="*/ 273 w 274"/>
                    <a:gd name="T11" fmla="*/ 0 h 68"/>
                    <a:gd name="T12" fmla="*/ 59 w 274"/>
                    <a:gd name="T13" fmla="*/ 45 h 68"/>
                    <a:gd name="T14" fmla="*/ 0 60000 65536"/>
                    <a:gd name="T15" fmla="*/ 0 60000 65536"/>
                    <a:gd name="T16" fmla="*/ 0 60000 65536"/>
                    <a:gd name="T17" fmla="*/ 0 60000 65536"/>
                    <a:gd name="T18" fmla="*/ 0 60000 65536"/>
                    <a:gd name="T19" fmla="*/ 0 60000 65536"/>
                    <a:gd name="T20" fmla="*/ 0 60000 65536"/>
                    <a:gd name="T21" fmla="*/ 0 w 274"/>
                    <a:gd name="T22" fmla="*/ 0 h 68"/>
                    <a:gd name="T23" fmla="*/ 274 w 274"/>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68">
                      <a:moveTo>
                        <a:pt x="59" y="45"/>
                      </a:moveTo>
                      <a:lnTo>
                        <a:pt x="0" y="45"/>
                      </a:lnTo>
                      <a:lnTo>
                        <a:pt x="29" y="67"/>
                      </a:lnTo>
                      <a:lnTo>
                        <a:pt x="242" y="67"/>
                      </a:lnTo>
                      <a:lnTo>
                        <a:pt x="273" y="45"/>
                      </a:lnTo>
                      <a:lnTo>
                        <a:pt x="273" y="0"/>
                      </a:lnTo>
                      <a:lnTo>
                        <a:pt x="59" y="45"/>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grpSp>
          <p:sp>
            <p:nvSpPr>
              <p:cNvPr id="28752" name="Line 107"/>
              <p:cNvSpPr>
                <a:spLocks noChangeShapeType="1"/>
              </p:cNvSpPr>
              <p:nvPr/>
            </p:nvSpPr>
            <p:spPr bwMode="auto">
              <a:xfrm flipH="1">
                <a:off x="4915" y="1623"/>
                <a:ext cx="101" cy="1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3" name="Line 108"/>
              <p:cNvSpPr>
                <a:spLocks noChangeShapeType="1"/>
              </p:cNvSpPr>
              <p:nvPr/>
            </p:nvSpPr>
            <p:spPr bwMode="auto">
              <a:xfrm flipH="1">
                <a:off x="4869" y="1654"/>
                <a:ext cx="37"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4" name="Line 109"/>
              <p:cNvSpPr>
                <a:spLocks noChangeShapeType="1"/>
              </p:cNvSpPr>
              <p:nvPr/>
            </p:nvSpPr>
            <p:spPr bwMode="auto">
              <a:xfrm flipH="1">
                <a:off x="4802" y="1542"/>
                <a:ext cx="23" cy="1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5" name="Line 110"/>
              <p:cNvSpPr>
                <a:spLocks noChangeShapeType="1"/>
              </p:cNvSpPr>
              <p:nvPr/>
            </p:nvSpPr>
            <p:spPr bwMode="auto">
              <a:xfrm>
                <a:off x="4737" y="1633"/>
                <a:ext cx="2" cy="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6" name="Line 111"/>
              <p:cNvSpPr>
                <a:spLocks noChangeShapeType="1"/>
              </p:cNvSpPr>
              <p:nvPr/>
            </p:nvSpPr>
            <p:spPr bwMode="auto">
              <a:xfrm>
                <a:off x="4651" y="1528"/>
                <a:ext cx="31" cy="2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7" name="Line 112"/>
              <p:cNvSpPr>
                <a:spLocks noChangeShapeType="1"/>
              </p:cNvSpPr>
              <p:nvPr/>
            </p:nvSpPr>
            <p:spPr bwMode="auto">
              <a:xfrm flipH="1" flipV="1">
                <a:off x="4590" y="1657"/>
                <a:ext cx="20" cy="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8" name="Line 113"/>
              <p:cNvSpPr>
                <a:spLocks noChangeShapeType="1"/>
              </p:cNvSpPr>
              <p:nvPr/>
            </p:nvSpPr>
            <p:spPr bwMode="auto">
              <a:xfrm flipH="1" flipV="1">
                <a:off x="4469" y="1598"/>
                <a:ext cx="86" cy="18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59" name="Line 114"/>
              <p:cNvSpPr>
                <a:spLocks noChangeShapeType="1"/>
              </p:cNvSpPr>
              <p:nvPr/>
            </p:nvSpPr>
            <p:spPr bwMode="auto">
              <a:xfrm flipH="1" flipV="1">
                <a:off x="4453" y="1751"/>
                <a:ext cx="40"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0" name="Line 115"/>
              <p:cNvSpPr>
                <a:spLocks noChangeShapeType="1"/>
              </p:cNvSpPr>
              <p:nvPr/>
            </p:nvSpPr>
            <p:spPr bwMode="auto">
              <a:xfrm flipH="1" flipV="1">
                <a:off x="4301" y="1759"/>
                <a:ext cx="154"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1" name="Line 116"/>
              <p:cNvSpPr>
                <a:spLocks noChangeShapeType="1"/>
              </p:cNvSpPr>
              <p:nvPr/>
            </p:nvSpPr>
            <p:spPr bwMode="auto">
              <a:xfrm flipH="1" flipV="1">
                <a:off x="4332" y="1871"/>
                <a:ext cx="80"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2" name="Line 117"/>
              <p:cNvSpPr>
                <a:spLocks noChangeShapeType="1"/>
              </p:cNvSpPr>
              <p:nvPr/>
            </p:nvSpPr>
            <p:spPr bwMode="auto">
              <a:xfrm flipH="1" flipV="1">
                <a:off x="4208" y="1913"/>
                <a:ext cx="192"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3" name="Line 118"/>
              <p:cNvSpPr>
                <a:spLocks noChangeShapeType="1"/>
              </p:cNvSpPr>
              <p:nvPr/>
            </p:nvSpPr>
            <p:spPr bwMode="auto">
              <a:xfrm flipH="1" flipV="1">
                <a:off x="4295" y="2013"/>
                <a:ext cx="92"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4" name="Line 119"/>
              <p:cNvSpPr>
                <a:spLocks noChangeShapeType="1"/>
              </p:cNvSpPr>
              <p:nvPr/>
            </p:nvSpPr>
            <p:spPr bwMode="auto">
              <a:xfrm flipH="1" flipV="1">
                <a:off x="4178" y="2075"/>
                <a:ext cx="209"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5" name="Line 120"/>
              <p:cNvSpPr>
                <a:spLocks noChangeShapeType="1"/>
              </p:cNvSpPr>
              <p:nvPr/>
            </p:nvSpPr>
            <p:spPr bwMode="auto">
              <a:xfrm flipH="1">
                <a:off x="4307" y="2153"/>
                <a:ext cx="80"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6" name="Line 121"/>
              <p:cNvSpPr>
                <a:spLocks noChangeShapeType="1"/>
              </p:cNvSpPr>
              <p:nvPr/>
            </p:nvSpPr>
            <p:spPr bwMode="auto">
              <a:xfrm flipH="1">
                <a:off x="4190" y="2208"/>
                <a:ext cx="240" cy="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7" name="Line 122"/>
              <p:cNvSpPr>
                <a:spLocks noChangeShapeType="1"/>
              </p:cNvSpPr>
              <p:nvPr/>
            </p:nvSpPr>
            <p:spPr bwMode="auto">
              <a:xfrm flipH="1">
                <a:off x="4400" y="2272"/>
                <a:ext cx="63"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8" name="Line 123"/>
              <p:cNvSpPr>
                <a:spLocks noChangeShapeType="1"/>
              </p:cNvSpPr>
              <p:nvPr/>
            </p:nvSpPr>
            <p:spPr bwMode="auto">
              <a:xfrm flipV="1">
                <a:off x="5011" y="1729"/>
                <a:ext cx="15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69" name="Line 124"/>
              <p:cNvSpPr>
                <a:spLocks noChangeShapeType="1"/>
              </p:cNvSpPr>
              <p:nvPr/>
            </p:nvSpPr>
            <p:spPr bwMode="auto">
              <a:xfrm flipV="1">
                <a:off x="5055" y="1841"/>
                <a:ext cx="74" cy="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0" name="Line 125"/>
              <p:cNvSpPr>
                <a:spLocks noChangeShapeType="1"/>
              </p:cNvSpPr>
              <p:nvPr/>
            </p:nvSpPr>
            <p:spPr bwMode="auto">
              <a:xfrm flipV="1">
                <a:off x="5067" y="1883"/>
                <a:ext cx="19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1" name="Line 126"/>
              <p:cNvSpPr>
                <a:spLocks noChangeShapeType="1"/>
              </p:cNvSpPr>
              <p:nvPr/>
            </p:nvSpPr>
            <p:spPr bwMode="auto">
              <a:xfrm flipV="1">
                <a:off x="5080" y="1983"/>
                <a:ext cx="92"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2" name="Line 127"/>
              <p:cNvSpPr>
                <a:spLocks noChangeShapeType="1"/>
              </p:cNvSpPr>
              <p:nvPr/>
            </p:nvSpPr>
            <p:spPr bwMode="auto">
              <a:xfrm flipV="1">
                <a:off x="5080" y="2047"/>
                <a:ext cx="207" cy="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3" name="Line 128"/>
              <p:cNvSpPr>
                <a:spLocks noChangeShapeType="1"/>
              </p:cNvSpPr>
              <p:nvPr/>
            </p:nvSpPr>
            <p:spPr bwMode="auto">
              <a:xfrm>
                <a:off x="5080" y="2125"/>
                <a:ext cx="79"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4" name="Line 129"/>
              <p:cNvSpPr>
                <a:spLocks noChangeShapeType="1"/>
              </p:cNvSpPr>
              <p:nvPr/>
            </p:nvSpPr>
            <p:spPr bwMode="auto">
              <a:xfrm>
                <a:off x="5036" y="2181"/>
                <a:ext cx="241" cy="8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5" name="Line 130"/>
              <p:cNvSpPr>
                <a:spLocks noChangeShapeType="1"/>
              </p:cNvSpPr>
              <p:nvPr/>
            </p:nvSpPr>
            <p:spPr bwMode="auto">
              <a:xfrm>
                <a:off x="5001" y="2244"/>
                <a:ext cx="65" cy="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 name="Line 131"/>
              <p:cNvSpPr>
                <a:spLocks noChangeShapeType="1"/>
              </p:cNvSpPr>
              <p:nvPr/>
            </p:nvSpPr>
            <p:spPr bwMode="auto">
              <a:xfrm flipH="1">
                <a:off x="4973" y="1736"/>
                <a:ext cx="52"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746" name="Freeform 132"/>
            <p:cNvSpPr>
              <a:spLocks/>
            </p:cNvSpPr>
            <p:nvPr/>
          </p:nvSpPr>
          <p:spPr bwMode="auto">
            <a:xfrm>
              <a:off x="998" y="2964"/>
              <a:ext cx="1051" cy="1024"/>
            </a:xfrm>
            <a:custGeom>
              <a:avLst/>
              <a:gdLst>
                <a:gd name="T0" fmla="*/ 1027 w 1051"/>
                <a:gd name="T1" fmla="*/ 1023 h 1024"/>
                <a:gd name="T2" fmla="*/ 1030 w 1051"/>
                <a:gd name="T3" fmla="*/ 849 h 1024"/>
                <a:gd name="T4" fmla="*/ 1000 w 1051"/>
                <a:gd name="T5" fmla="*/ 846 h 1024"/>
                <a:gd name="T6" fmla="*/ 964 w 1051"/>
                <a:gd name="T7" fmla="*/ 841 h 1024"/>
                <a:gd name="T8" fmla="*/ 933 w 1051"/>
                <a:gd name="T9" fmla="*/ 837 h 1024"/>
                <a:gd name="T10" fmla="*/ 899 w 1051"/>
                <a:gd name="T11" fmla="*/ 830 h 1024"/>
                <a:gd name="T12" fmla="*/ 866 w 1051"/>
                <a:gd name="T13" fmla="*/ 824 h 1024"/>
                <a:gd name="T14" fmla="*/ 833 w 1051"/>
                <a:gd name="T15" fmla="*/ 812 h 1024"/>
                <a:gd name="T16" fmla="*/ 807 w 1051"/>
                <a:gd name="T17" fmla="*/ 803 h 1024"/>
                <a:gd name="T18" fmla="*/ 777 w 1051"/>
                <a:gd name="T19" fmla="*/ 792 h 1024"/>
                <a:gd name="T20" fmla="*/ 747 w 1051"/>
                <a:gd name="T21" fmla="*/ 779 h 1024"/>
                <a:gd name="T22" fmla="*/ 723 w 1051"/>
                <a:gd name="T23" fmla="*/ 771 h 1024"/>
                <a:gd name="T24" fmla="*/ 688 w 1051"/>
                <a:gd name="T25" fmla="*/ 754 h 1024"/>
                <a:gd name="T26" fmla="*/ 648 w 1051"/>
                <a:gd name="T27" fmla="*/ 733 h 1024"/>
                <a:gd name="T28" fmla="*/ 609 w 1051"/>
                <a:gd name="T29" fmla="*/ 711 h 1024"/>
                <a:gd name="T30" fmla="*/ 572 w 1051"/>
                <a:gd name="T31" fmla="*/ 685 h 1024"/>
                <a:gd name="T32" fmla="*/ 536 w 1051"/>
                <a:gd name="T33" fmla="*/ 659 h 1024"/>
                <a:gd name="T34" fmla="*/ 497 w 1051"/>
                <a:gd name="T35" fmla="*/ 626 h 1024"/>
                <a:gd name="T36" fmla="*/ 463 w 1051"/>
                <a:gd name="T37" fmla="*/ 592 h 1024"/>
                <a:gd name="T38" fmla="*/ 427 w 1051"/>
                <a:gd name="T39" fmla="*/ 555 h 1024"/>
                <a:gd name="T40" fmla="*/ 397 w 1051"/>
                <a:gd name="T41" fmla="*/ 520 h 1024"/>
                <a:gd name="T42" fmla="*/ 368 w 1051"/>
                <a:gd name="T43" fmla="*/ 484 h 1024"/>
                <a:gd name="T44" fmla="*/ 343 w 1051"/>
                <a:gd name="T45" fmla="*/ 447 h 1024"/>
                <a:gd name="T46" fmla="*/ 321 w 1051"/>
                <a:gd name="T47" fmla="*/ 408 h 1024"/>
                <a:gd name="T48" fmla="*/ 296 w 1051"/>
                <a:gd name="T49" fmla="*/ 364 h 1024"/>
                <a:gd name="T50" fmla="*/ 274 w 1051"/>
                <a:gd name="T51" fmla="*/ 319 h 1024"/>
                <a:gd name="T52" fmla="*/ 255 w 1051"/>
                <a:gd name="T53" fmla="*/ 273 h 1024"/>
                <a:gd name="T54" fmla="*/ 238 w 1051"/>
                <a:gd name="T55" fmla="*/ 221 h 1024"/>
                <a:gd name="T56" fmla="*/ 226 w 1051"/>
                <a:gd name="T57" fmla="*/ 173 h 1024"/>
                <a:gd name="T58" fmla="*/ 101 w 1051"/>
                <a:gd name="T59" fmla="*/ 0 h 1024"/>
                <a:gd name="T60" fmla="*/ 55 w 1051"/>
                <a:gd name="T61" fmla="*/ 215 h 1024"/>
                <a:gd name="T62" fmla="*/ 70 w 1051"/>
                <a:gd name="T63" fmla="*/ 271 h 1024"/>
                <a:gd name="T64" fmla="*/ 89 w 1051"/>
                <a:gd name="T65" fmla="*/ 324 h 1024"/>
                <a:gd name="T66" fmla="*/ 106 w 1051"/>
                <a:gd name="T67" fmla="*/ 372 h 1024"/>
                <a:gd name="T68" fmla="*/ 127 w 1051"/>
                <a:gd name="T69" fmla="*/ 416 h 1024"/>
                <a:gd name="T70" fmla="*/ 147 w 1051"/>
                <a:gd name="T71" fmla="*/ 460 h 1024"/>
                <a:gd name="T72" fmla="*/ 174 w 1051"/>
                <a:gd name="T73" fmla="*/ 509 h 1024"/>
                <a:gd name="T74" fmla="*/ 202 w 1051"/>
                <a:gd name="T75" fmla="*/ 549 h 1024"/>
                <a:gd name="T76" fmla="*/ 232 w 1051"/>
                <a:gd name="T77" fmla="*/ 593 h 1024"/>
                <a:gd name="T78" fmla="*/ 262 w 1051"/>
                <a:gd name="T79" fmla="*/ 632 h 1024"/>
                <a:gd name="T80" fmla="*/ 297 w 1051"/>
                <a:gd name="T81" fmla="*/ 672 h 1024"/>
                <a:gd name="T82" fmla="*/ 330 w 1051"/>
                <a:gd name="T83" fmla="*/ 708 h 1024"/>
                <a:gd name="T84" fmla="*/ 365 w 1051"/>
                <a:gd name="T85" fmla="*/ 742 h 1024"/>
                <a:gd name="T86" fmla="*/ 403 w 1051"/>
                <a:gd name="T87" fmla="*/ 775 h 1024"/>
                <a:gd name="T88" fmla="*/ 442 w 1051"/>
                <a:gd name="T89" fmla="*/ 807 h 1024"/>
                <a:gd name="T90" fmla="*/ 481 w 1051"/>
                <a:gd name="T91" fmla="*/ 836 h 1024"/>
                <a:gd name="T92" fmla="*/ 518 w 1051"/>
                <a:gd name="T93" fmla="*/ 859 h 1024"/>
                <a:gd name="T94" fmla="*/ 562 w 1051"/>
                <a:gd name="T95" fmla="*/ 885 h 1024"/>
                <a:gd name="T96" fmla="*/ 602 w 1051"/>
                <a:gd name="T97" fmla="*/ 905 h 1024"/>
                <a:gd name="T98" fmla="*/ 647 w 1051"/>
                <a:gd name="T99" fmla="*/ 927 h 1024"/>
                <a:gd name="T100" fmla="*/ 689 w 1051"/>
                <a:gd name="T101" fmla="*/ 946 h 1024"/>
                <a:gd name="T102" fmla="*/ 733 w 1051"/>
                <a:gd name="T103" fmla="*/ 964 h 1024"/>
                <a:gd name="T104" fmla="*/ 767 w 1051"/>
                <a:gd name="T105" fmla="*/ 974 h 1024"/>
                <a:gd name="T106" fmla="*/ 791 w 1051"/>
                <a:gd name="T107" fmla="*/ 985 h 1024"/>
                <a:gd name="T108" fmla="*/ 813 w 1051"/>
                <a:gd name="T109" fmla="*/ 990 h 1024"/>
                <a:gd name="T110" fmla="*/ 841 w 1051"/>
                <a:gd name="T111" fmla="*/ 994 h 1024"/>
                <a:gd name="T112" fmla="*/ 865 w 1051"/>
                <a:gd name="T113" fmla="*/ 1001 h 1024"/>
                <a:gd name="T114" fmla="*/ 891 w 1051"/>
                <a:gd name="T115" fmla="*/ 1006 h 1024"/>
                <a:gd name="T116" fmla="*/ 921 w 1051"/>
                <a:gd name="T117" fmla="*/ 1012 h 1024"/>
                <a:gd name="T118" fmla="*/ 945 w 1051"/>
                <a:gd name="T119" fmla="*/ 1017 h 1024"/>
                <a:gd name="T120" fmla="*/ 972 w 1051"/>
                <a:gd name="T121" fmla="*/ 1020 h 1024"/>
                <a:gd name="T122" fmla="*/ 996 w 1051"/>
                <a:gd name="T123" fmla="*/ 1022 h 10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1"/>
                <a:gd name="T187" fmla="*/ 0 h 1024"/>
                <a:gd name="T188" fmla="*/ 1051 w 1051"/>
                <a:gd name="T189" fmla="*/ 1024 h 10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1" h="1024">
                  <a:moveTo>
                    <a:pt x="1008" y="1023"/>
                  </a:moveTo>
                  <a:lnTo>
                    <a:pt x="1027" y="1023"/>
                  </a:lnTo>
                  <a:lnTo>
                    <a:pt x="1050" y="851"/>
                  </a:lnTo>
                  <a:lnTo>
                    <a:pt x="1030" y="849"/>
                  </a:lnTo>
                  <a:lnTo>
                    <a:pt x="1015" y="848"/>
                  </a:lnTo>
                  <a:lnTo>
                    <a:pt x="1000" y="846"/>
                  </a:lnTo>
                  <a:lnTo>
                    <a:pt x="982" y="844"/>
                  </a:lnTo>
                  <a:lnTo>
                    <a:pt x="964" y="841"/>
                  </a:lnTo>
                  <a:lnTo>
                    <a:pt x="947" y="840"/>
                  </a:lnTo>
                  <a:lnTo>
                    <a:pt x="933" y="837"/>
                  </a:lnTo>
                  <a:lnTo>
                    <a:pt x="915" y="833"/>
                  </a:lnTo>
                  <a:lnTo>
                    <a:pt x="899" y="830"/>
                  </a:lnTo>
                  <a:lnTo>
                    <a:pt x="881" y="826"/>
                  </a:lnTo>
                  <a:lnTo>
                    <a:pt x="866" y="824"/>
                  </a:lnTo>
                  <a:lnTo>
                    <a:pt x="848" y="818"/>
                  </a:lnTo>
                  <a:lnTo>
                    <a:pt x="833" y="812"/>
                  </a:lnTo>
                  <a:lnTo>
                    <a:pt x="820" y="808"/>
                  </a:lnTo>
                  <a:lnTo>
                    <a:pt x="807" y="803"/>
                  </a:lnTo>
                  <a:lnTo>
                    <a:pt x="792" y="798"/>
                  </a:lnTo>
                  <a:lnTo>
                    <a:pt x="777" y="792"/>
                  </a:lnTo>
                  <a:lnTo>
                    <a:pt x="761" y="787"/>
                  </a:lnTo>
                  <a:lnTo>
                    <a:pt x="747" y="779"/>
                  </a:lnTo>
                  <a:lnTo>
                    <a:pt x="736" y="776"/>
                  </a:lnTo>
                  <a:lnTo>
                    <a:pt x="723" y="771"/>
                  </a:lnTo>
                  <a:lnTo>
                    <a:pt x="705" y="762"/>
                  </a:lnTo>
                  <a:lnTo>
                    <a:pt x="688" y="754"/>
                  </a:lnTo>
                  <a:lnTo>
                    <a:pt x="667" y="743"/>
                  </a:lnTo>
                  <a:lnTo>
                    <a:pt x="648" y="733"/>
                  </a:lnTo>
                  <a:lnTo>
                    <a:pt x="627" y="723"/>
                  </a:lnTo>
                  <a:lnTo>
                    <a:pt x="609" y="711"/>
                  </a:lnTo>
                  <a:lnTo>
                    <a:pt x="587" y="697"/>
                  </a:lnTo>
                  <a:lnTo>
                    <a:pt x="572" y="685"/>
                  </a:lnTo>
                  <a:lnTo>
                    <a:pt x="555" y="674"/>
                  </a:lnTo>
                  <a:lnTo>
                    <a:pt x="536" y="659"/>
                  </a:lnTo>
                  <a:lnTo>
                    <a:pt x="518" y="643"/>
                  </a:lnTo>
                  <a:lnTo>
                    <a:pt x="497" y="626"/>
                  </a:lnTo>
                  <a:lnTo>
                    <a:pt x="481" y="610"/>
                  </a:lnTo>
                  <a:lnTo>
                    <a:pt x="463" y="592"/>
                  </a:lnTo>
                  <a:lnTo>
                    <a:pt x="442" y="574"/>
                  </a:lnTo>
                  <a:lnTo>
                    <a:pt x="427" y="555"/>
                  </a:lnTo>
                  <a:lnTo>
                    <a:pt x="411" y="536"/>
                  </a:lnTo>
                  <a:lnTo>
                    <a:pt x="397" y="520"/>
                  </a:lnTo>
                  <a:lnTo>
                    <a:pt x="384" y="503"/>
                  </a:lnTo>
                  <a:lnTo>
                    <a:pt x="368" y="484"/>
                  </a:lnTo>
                  <a:lnTo>
                    <a:pt x="357" y="466"/>
                  </a:lnTo>
                  <a:lnTo>
                    <a:pt x="343" y="447"/>
                  </a:lnTo>
                  <a:lnTo>
                    <a:pt x="330" y="427"/>
                  </a:lnTo>
                  <a:lnTo>
                    <a:pt x="321" y="408"/>
                  </a:lnTo>
                  <a:lnTo>
                    <a:pt x="308" y="385"/>
                  </a:lnTo>
                  <a:lnTo>
                    <a:pt x="296" y="364"/>
                  </a:lnTo>
                  <a:lnTo>
                    <a:pt x="285" y="342"/>
                  </a:lnTo>
                  <a:lnTo>
                    <a:pt x="274" y="319"/>
                  </a:lnTo>
                  <a:lnTo>
                    <a:pt x="263" y="294"/>
                  </a:lnTo>
                  <a:lnTo>
                    <a:pt x="255" y="273"/>
                  </a:lnTo>
                  <a:lnTo>
                    <a:pt x="247" y="249"/>
                  </a:lnTo>
                  <a:lnTo>
                    <a:pt x="238" y="221"/>
                  </a:lnTo>
                  <a:lnTo>
                    <a:pt x="233" y="200"/>
                  </a:lnTo>
                  <a:lnTo>
                    <a:pt x="226" y="173"/>
                  </a:lnTo>
                  <a:lnTo>
                    <a:pt x="286" y="159"/>
                  </a:lnTo>
                  <a:lnTo>
                    <a:pt x="101" y="0"/>
                  </a:lnTo>
                  <a:lnTo>
                    <a:pt x="0" y="229"/>
                  </a:lnTo>
                  <a:lnTo>
                    <a:pt x="55" y="215"/>
                  </a:lnTo>
                  <a:lnTo>
                    <a:pt x="63" y="245"/>
                  </a:lnTo>
                  <a:lnTo>
                    <a:pt x="70" y="271"/>
                  </a:lnTo>
                  <a:lnTo>
                    <a:pt x="80" y="300"/>
                  </a:lnTo>
                  <a:lnTo>
                    <a:pt x="89" y="324"/>
                  </a:lnTo>
                  <a:lnTo>
                    <a:pt x="98" y="349"/>
                  </a:lnTo>
                  <a:lnTo>
                    <a:pt x="106" y="372"/>
                  </a:lnTo>
                  <a:lnTo>
                    <a:pt x="117" y="395"/>
                  </a:lnTo>
                  <a:lnTo>
                    <a:pt x="127" y="416"/>
                  </a:lnTo>
                  <a:lnTo>
                    <a:pt x="138" y="437"/>
                  </a:lnTo>
                  <a:lnTo>
                    <a:pt x="147" y="460"/>
                  </a:lnTo>
                  <a:lnTo>
                    <a:pt x="163" y="487"/>
                  </a:lnTo>
                  <a:lnTo>
                    <a:pt x="174" y="509"/>
                  </a:lnTo>
                  <a:lnTo>
                    <a:pt x="189" y="528"/>
                  </a:lnTo>
                  <a:lnTo>
                    <a:pt x="202" y="549"/>
                  </a:lnTo>
                  <a:lnTo>
                    <a:pt x="217" y="572"/>
                  </a:lnTo>
                  <a:lnTo>
                    <a:pt x="232" y="593"/>
                  </a:lnTo>
                  <a:lnTo>
                    <a:pt x="247" y="612"/>
                  </a:lnTo>
                  <a:lnTo>
                    <a:pt x="262" y="632"/>
                  </a:lnTo>
                  <a:lnTo>
                    <a:pt x="280" y="653"/>
                  </a:lnTo>
                  <a:lnTo>
                    <a:pt x="297" y="672"/>
                  </a:lnTo>
                  <a:lnTo>
                    <a:pt x="314" y="692"/>
                  </a:lnTo>
                  <a:lnTo>
                    <a:pt x="330" y="708"/>
                  </a:lnTo>
                  <a:lnTo>
                    <a:pt x="348" y="726"/>
                  </a:lnTo>
                  <a:lnTo>
                    <a:pt x="365" y="742"/>
                  </a:lnTo>
                  <a:lnTo>
                    <a:pt x="383" y="758"/>
                  </a:lnTo>
                  <a:lnTo>
                    <a:pt x="403" y="775"/>
                  </a:lnTo>
                  <a:lnTo>
                    <a:pt x="420" y="791"/>
                  </a:lnTo>
                  <a:lnTo>
                    <a:pt x="442" y="807"/>
                  </a:lnTo>
                  <a:lnTo>
                    <a:pt x="463" y="821"/>
                  </a:lnTo>
                  <a:lnTo>
                    <a:pt x="481" y="836"/>
                  </a:lnTo>
                  <a:lnTo>
                    <a:pt x="501" y="847"/>
                  </a:lnTo>
                  <a:lnTo>
                    <a:pt x="518" y="859"/>
                  </a:lnTo>
                  <a:lnTo>
                    <a:pt x="541" y="873"/>
                  </a:lnTo>
                  <a:lnTo>
                    <a:pt x="562" y="885"/>
                  </a:lnTo>
                  <a:lnTo>
                    <a:pt x="581" y="895"/>
                  </a:lnTo>
                  <a:lnTo>
                    <a:pt x="602" y="905"/>
                  </a:lnTo>
                  <a:lnTo>
                    <a:pt x="624" y="916"/>
                  </a:lnTo>
                  <a:lnTo>
                    <a:pt x="647" y="927"/>
                  </a:lnTo>
                  <a:lnTo>
                    <a:pt x="670" y="937"/>
                  </a:lnTo>
                  <a:lnTo>
                    <a:pt x="689" y="946"/>
                  </a:lnTo>
                  <a:lnTo>
                    <a:pt x="714" y="956"/>
                  </a:lnTo>
                  <a:lnTo>
                    <a:pt x="733" y="964"/>
                  </a:lnTo>
                  <a:lnTo>
                    <a:pt x="753" y="970"/>
                  </a:lnTo>
                  <a:lnTo>
                    <a:pt x="767" y="974"/>
                  </a:lnTo>
                  <a:lnTo>
                    <a:pt x="780" y="981"/>
                  </a:lnTo>
                  <a:lnTo>
                    <a:pt x="791" y="985"/>
                  </a:lnTo>
                  <a:lnTo>
                    <a:pt x="802" y="986"/>
                  </a:lnTo>
                  <a:lnTo>
                    <a:pt x="813" y="990"/>
                  </a:lnTo>
                  <a:lnTo>
                    <a:pt x="827" y="992"/>
                  </a:lnTo>
                  <a:lnTo>
                    <a:pt x="841" y="994"/>
                  </a:lnTo>
                  <a:lnTo>
                    <a:pt x="853" y="998"/>
                  </a:lnTo>
                  <a:lnTo>
                    <a:pt x="865" y="1001"/>
                  </a:lnTo>
                  <a:lnTo>
                    <a:pt x="878" y="1004"/>
                  </a:lnTo>
                  <a:lnTo>
                    <a:pt x="891" y="1006"/>
                  </a:lnTo>
                  <a:lnTo>
                    <a:pt x="906" y="1008"/>
                  </a:lnTo>
                  <a:lnTo>
                    <a:pt x="921" y="1012"/>
                  </a:lnTo>
                  <a:lnTo>
                    <a:pt x="932" y="1015"/>
                  </a:lnTo>
                  <a:lnTo>
                    <a:pt x="945" y="1017"/>
                  </a:lnTo>
                  <a:lnTo>
                    <a:pt x="959" y="1019"/>
                  </a:lnTo>
                  <a:lnTo>
                    <a:pt x="972" y="1020"/>
                  </a:lnTo>
                  <a:lnTo>
                    <a:pt x="986" y="1021"/>
                  </a:lnTo>
                  <a:lnTo>
                    <a:pt x="996" y="1022"/>
                  </a:lnTo>
                  <a:lnTo>
                    <a:pt x="1008" y="1023"/>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47" name="Freeform 133"/>
            <p:cNvSpPr>
              <a:spLocks/>
            </p:cNvSpPr>
            <p:nvPr/>
          </p:nvSpPr>
          <p:spPr bwMode="auto">
            <a:xfrm>
              <a:off x="3466" y="933"/>
              <a:ext cx="1133" cy="642"/>
            </a:xfrm>
            <a:custGeom>
              <a:avLst/>
              <a:gdLst>
                <a:gd name="T0" fmla="*/ 0 w 1133"/>
                <a:gd name="T1" fmla="*/ 26 h 642"/>
                <a:gd name="T2" fmla="*/ 46 w 1133"/>
                <a:gd name="T3" fmla="*/ 171 h 642"/>
                <a:gd name="T4" fmla="*/ 73 w 1133"/>
                <a:gd name="T5" fmla="*/ 165 h 642"/>
                <a:gd name="T6" fmla="*/ 105 w 1133"/>
                <a:gd name="T7" fmla="*/ 160 h 642"/>
                <a:gd name="T8" fmla="*/ 136 w 1133"/>
                <a:gd name="T9" fmla="*/ 156 h 642"/>
                <a:gd name="T10" fmla="*/ 167 w 1133"/>
                <a:gd name="T11" fmla="*/ 153 h 642"/>
                <a:gd name="T12" fmla="*/ 198 w 1133"/>
                <a:gd name="T13" fmla="*/ 151 h 642"/>
                <a:gd name="T14" fmla="*/ 231 w 1133"/>
                <a:gd name="T15" fmla="*/ 152 h 642"/>
                <a:gd name="T16" fmla="*/ 256 w 1133"/>
                <a:gd name="T17" fmla="*/ 152 h 642"/>
                <a:gd name="T18" fmla="*/ 286 w 1133"/>
                <a:gd name="T19" fmla="*/ 155 h 642"/>
                <a:gd name="T20" fmla="*/ 316 w 1133"/>
                <a:gd name="T21" fmla="*/ 157 h 642"/>
                <a:gd name="T22" fmla="*/ 341 w 1133"/>
                <a:gd name="T23" fmla="*/ 159 h 642"/>
                <a:gd name="T24" fmla="*/ 375 w 1133"/>
                <a:gd name="T25" fmla="*/ 164 h 642"/>
                <a:gd name="T26" fmla="*/ 417 w 1133"/>
                <a:gd name="T27" fmla="*/ 172 h 642"/>
                <a:gd name="T28" fmla="*/ 458 w 1133"/>
                <a:gd name="T29" fmla="*/ 181 h 642"/>
                <a:gd name="T30" fmla="*/ 497 w 1133"/>
                <a:gd name="T31" fmla="*/ 193 h 642"/>
                <a:gd name="T32" fmla="*/ 536 w 1133"/>
                <a:gd name="T33" fmla="*/ 205 h 642"/>
                <a:gd name="T34" fmla="*/ 581 w 1133"/>
                <a:gd name="T35" fmla="*/ 223 h 642"/>
                <a:gd name="T36" fmla="*/ 620 w 1133"/>
                <a:gd name="T37" fmla="*/ 241 h 642"/>
                <a:gd name="T38" fmla="*/ 662 w 1133"/>
                <a:gd name="T39" fmla="*/ 264 h 642"/>
                <a:gd name="T40" fmla="*/ 698 w 1133"/>
                <a:gd name="T41" fmla="*/ 286 h 642"/>
                <a:gd name="T42" fmla="*/ 734 w 1133"/>
                <a:gd name="T43" fmla="*/ 309 h 642"/>
                <a:gd name="T44" fmla="*/ 766 w 1133"/>
                <a:gd name="T45" fmla="*/ 332 h 642"/>
                <a:gd name="T46" fmla="*/ 798 w 1133"/>
                <a:gd name="T47" fmla="*/ 359 h 642"/>
                <a:gd name="T48" fmla="*/ 831 w 1133"/>
                <a:gd name="T49" fmla="*/ 389 h 642"/>
                <a:gd name="T50" fmla="*/ 863 w 1133"/>
                <a:gd name="T51" fmla="*/ 421 h 642"/>
                <a:gd name="T52" fmla="*/ 892 w 1133"/>
                <a:gd name="T53" fmla="*/ 455 h 642"/>
                <a:gd name="T54" fmla="*/ 921 w 1133"/>
                <a:gd name="T55" fmla="*/ 493 h 642"/>
                <a:gd name="T56" fmla="*/ 945 w 1133"/>
                <a:gd name="T57" fmla="*/ 530 h 642"/>
                <a:gd name="T58" fmla="*/ 1106 w 1133"/>
                <a:gd name="T59" fmla="*/ 641 h 642"/>
                <a:gd name="T60" fmla="*/ 1086 w 1133"/>
                <a:gd name="T61" fmla="*/ 453 h 642"/>
                <a:gd name="T62" fmla="*/ 1057 w 1133"/>
                <a:gd name="T63" fmla="*/ 410 h 642"/>
                <a:gd name="T64" fmla="*/ 1026 w 1133"/>
                <a:gd name="T65" fmla="*/ 370 h 642"/>
                <a:gd name="T66" fmla="*/ 996 w 1133"/>
                <a:gd name="T67" fmla="*/ 336 h 642"/>
                <a:gd name="T68" fmla="*/ 966 w 1133"/>
                <a:gd name="T69" fmla="*/ 304 h 642"/>
                <a:gd name="T70" fmla="*/ 935 w 1133"/>
                <a:gd name="T71" fmla="*/ 274 h 642"/>
                <a:gd name="T72" fmla="*/ 898 w 1133"/>
                <a:gd name="T73" fmla="*/ 239 h 642"/>
                <a:gd name="T74" fmla="*/ 864 w 1133"/>
                <a:gd name="T75" fmla="*/ 214 h 642"/>
                <a:gd name="T76" fmla="*/ 824 w 1133"/>
                <a:gd name="T77" fmla="*/ 184 h 642"/>
                <a:gd name="T78" fmla="*/ 786 w 1133"/>
                <a:gd name="T79" fmla="*/ 160 h 642"/>
                <a:gd name="T80" fmla="*/ 745 w 1133"/>
                <a:gd name="T81" fmla="*/ 135 h 642"/>
                <a:gd name="T82" fmla="*/ 705 w 1133"/>
                <a:gd name="T83" fmla="*/ 113 h 642"/>
                <a:gd name="T84" fmla="*/ 665 w 1133"/>
                <a:gd name="T85" fmla="*/ 95 h 642"/>
                <a:gd name="T86" fmla="*/ 623 w 1133"/>
                <a:gd name="T87" fmla="*/ 76 h 642"/>
                <a:gd name="T88" fmla="*/ 580 w 1133"/>
                <a:gd name="T89" fmla="*/ 60 h 642"/>
                <a:gd name="T90" fmla="*/ 536 w 1133"/>
                <a:gd name="T91" fmla="*/ 47 h 642"/>
                <a:gd name="T92" fmla="*/ 497 w 1133"/>
                <a:gd name="T93" fmla="*/ 36 h 642"/>
                <a:gd name="T94" fmla="*/ 451 w 1133"/>
                <a:gd name="T95" fmla="*/ 26 h 642"/>
                <a:gd name="T96" fmla="*/ 409 w 1133"/>
                <a:gd name="T97" fmla="*/ 18 h 642"/>
                <a:gd name="T98" fmla="*/ 365 w 1133"/>
                <a:gd name="T99" fmla="*/ 12 h 642"/>
                <a:gd name="T100" fmla="*/ 321 w 1133"/>
                <a:gd name="T101" fmla="*/ 6 h 642"/>
                <a:gd name="T102" fmla="*/ 277 w 1133"/>
                <a:gd name="T103" fmla="*/ 3 h 642"/>
                <a:gd name="T104" fmla="*/ 244 w 1133"/>
                <a:gd name="T105" fmla="*/ 2 h 642"/>
                <a:gd name="T106" fmla="*/ 221 w 1133"/>
                <a:gd name="T107" fmla="*/ 0 h 642"/>
                <a:gd name="T108" fmla="*/ 200 w 1133"/>
                <a:gd name="T109" fmla="*/ 1 h 642"/>
                <a:gd name="T110" fmla="*/ 174 w 1133"/>
                <a:gd name="T111" fmla="*/ 4 h 642"/>
                <a:gd name="T112" fmla="*/ 151 w 1133"/>
                <a:gd name="T113" fmla="*/ 5 h 642"/>
                <a:gd name="T114" fmla="*/ 126 w 1133"/>
                <a:gd name="T115" fmla="*/ 5 h 642"/>
                <a:gd name="T116" fmla="*/ 96 w 1133"/>
                <a:gd name="T117" fmla="*/ 8 h 642"/>
                <a:gd name="T118" fmla="*/ 75 w 1133"/>
                <a:gd name="T119" fmla="*/ 11 h 642"/>
                <a:gd name="T120" fmla="*/ 50 w 1133"/>
                <a:gd name="T121" fmla="*/ 16 h 642"/>
                <a:gd name="T122" fmla="*/ 29 w 1133"/>
                <a:gd name="T123" fmla="*/ 20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3"/>
                <a:gd name="T187" fmla="*/ 0 h 642"/>
                <a:gd name="T188" fmla="*/ 1133 w 113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3" h="642">
                  <a:moveTo>
                    <a:pt x="16" y="21"/>
                  </a:moveTo>
                  <a:lnTo>
                    <a:pt x="0" y="26"/>
                  </a:lnTo>
                  <a:lnTo>
                    <a:pt x="28" y="173"/>
                  </a:lnTo>
                  <a:lnTo>
                    <a:pt x="46" y="171"/>
                  </a:lnTo>
                  <a:lnTo>
                    <a:pt x="59" y="167"/>
                  </a:lnTo>
                  <a:lnTo>
                    <a:pt x="73" y="165"/>
                  </a:lnTo>
                  <a:lnTo>
                    <a:pt x="90" y="163"/>
                  </a:lnTo>
                  <a:lnTo>
                    <a:pt x="105" y="160"/>
                  </a:lnTo>
                  <a:lnTo>
                    <a:pt x="122" y="158"/>
                  </a:lnTo>
                  <a:lnTo>
                    <a:pt x="136" y="156"/>
                  </a:lnTo>
                  <a:lnTo>
                    <a:pt x="153" y="154"/>
                  </a:lnTo>
                  <a:lnTo>
                    <a:pt x="167" y="153"/>
                  </a:lnTo>
                  <a:lnTo>
                    <a:pt x="184" y="152"/>
                  </a:lnTo>
                  <a:lnTo>
                    <a:pt x="198" y="151"/>
                  </a:lnTo>
                  <a:lnTo>
                    <a:pt x="215" y="152"/>
                  </a:lnTo>
                  <a:lnTo>
                    <a:pt x="231" y="152"/>
                  </a:lnTo>
                  <a:lnTo>
                    <a:pt x="244" y="152"/>
                  </a:lnTo>
                  <a:lnTo>
                    <a:pt x="256" y="152"/>
                  </a:lnTo>
                  <a:lnTo>
                    <a:pt x="271" y="153"/>
                  </a:lnTo>
                  <a:lnTo>
                    <a:pt x="286" y="155"/>
                  </a:lnTo>
                  <a:lnTo>
                    <a:pt x="302" y="155"/>
                  </a:lnTo>
                  <a:lnTo>
                    <a:pt x="316" y="157"/>
                  </a:lnTo>
                  <a:lnTo>
                    <a:pt x="326" y="158"/>
                  </a:lnTo>
                  <a:lnTo>
                    <a:pt x="341" y="159"/>
                  </a:lnTo>
                  <a:lnTo>
                    <a:pt x="358" y="161"/>
                  </a:lnTo>
                  <a:lnTo>
                    <a:pt x="375" y="164"/>
                  </a:lnTo>
                  <a:lnTo>
                    <a:pt x="397" y="168"/>
                  </a:lnTo>
                  <a:lnTo>
                    <a:pt x="417" y="172"/>
                  </a:lnTo>
                  <a:lnTo>
                    <a:pt x="438" y="175"/>
                  </a:lnTo>
                  <a:lnTo>
                    <a:pt x="458" y="181"/>
                  </a:lnTo>
                  <a:lnTo>
                    <a:pt x="480" y="187"/>
                  </a:lnTo>
                  <a:lnTo>
                    <a:pt x="497" y="193"/>
                  </a:lnTo>
                  <a:lnTo>
                    <a:pt x="516" y="199"/>
                  </a:lnTo>
                  <a:lnTo>
                    <a:pt x="536" y="205"/>
                  </a:lnTo>
                  <a:lnTo>
                    <a:pt x="557" y="215"/>
                  </a:lnTo>
                  <a:lnTo>
                    <a:pt x="581" y="223"/>
                  </a:lnTo>
                  <a:lnTo>
                    <a:pt x="599" y="232"/>
                  </a:lnTo>
                  <a:lnTo>
                    <a:pt x="620" y="241"/>
                  </a:lnTo>
                  <a:lnTo>
                    <a:pt x="643" y="252"/>
                  </a:lnTo>
                  <a:lnTo>
                    <a:pt x="662" y="264"/>
                  </a:lnTo>
                  <a:lnTo>
                    <a:pt x="682" y="275"/>
                  </a:lnTo>
                  <a:lnTo>
                    <a:pt x="698" y="286"/>
                  </a:lnTo>
                  <a:lnTo>
                    <a:pt x="715" y="296"/>
                  </a:lnTo>
                  <a:lnTo>
                    <a:pt x="734" y="309"/>
                  </a:lnTo>
                  <a:lnTo>
                    <a:pt x="749" y="320"/>
                  </a:lnTo>
                  <a:lnTo>
                    <a:pt x="766" y="332"/>
                  </a:lnTo>
                  <a:lnTo>
                    <a:pt x="783" y="346"/>
                  </a:lnTo>
                  <a:lnTo>
                    <a:pt x="798" y="359"/>
                  </a:lnTo>
                  <a:lnTo>
                    <a:pt x="815" y="373"/>
                  </a:lnTo>
                  <a:lnTo>
                    <a:pt x="831" y="389"/>
                  </a:lnTo>
                  <a:lnTo>
                    <a:pt x="848" y="404"/>
                  </a:lnTo>
                  <a:lnTo>
                    <a:pt x="863" y="421"/>
                  </a:lnTo>
                  <a:lnTo>
                    <a:pt x="880" y="438"/>
                  </a:lnTo>
                  <a:lnTo>
                    <a:pt x="892" y="455"/>
                  </a:lnTo>
                  <a:lnTo>
                    <a:pt x="906" y="472"/>
                  </a:lnTo>
                  <a:lnTo>
                    <a:pt x="921" y="493"/>
                  </a:lnTo>
                  <a:lnTo>
                    <a:pt x="932" y="510"/>
                  </a:lnTo>
                  <a:lnTo>
                    <a:pt x="945" y="530"/>
                  </a:lnTo>
                  <a:lnTo>
                    <a:pt x="897" y="556"/>
                  </a:lnTo>
                  <a:lnTo>
                    <a:pt x="1106" y="641"/>
                  </a:lnTo>
                  <a:lnTo>
                    <a:pt x="1132" y="427"/>
                  </a:lnTo>
                  <a:lnTo>
                    <a:pt x="1086" y="453"/>
                  </a:lnTo>
                  <a:lnTo>
                    <a:pt x="1072" y="431"/>
                  </a:lnTo>
                  <a:lnTo>
                    <a:pt x="1057" y="410"/>
                  </a:lnTo>
                  <a:lnTo>
                    <a:pt x="1041" y="389"/>
                  </a:lnTo>
                  <a:lnTo>
                    <a:pt x="1026" y="370"/>
                  </a:lnTo>
                  <a:lnTo>
                    <a:pt x="1011" y="352"/>
                  </a:lnTo>
                  <a:lnTo>
                    <a:pt x="996" y="336"/>
                  </a:lnTo>
                  <a:lnTo>
                    <a:pt x="981" y="320"/>
                  </a:lnTo>
                  <a:lnTo>
                    <a:pt x="966" y="304"/>
                  </a:lnTo>
                  <a:lnTo>
                    <a:pt x="952" y="289"/>
                  </a:lnTo>
                  <a:lnTo>
                    <a:pt x="935" y="274"/>
                  </a:lnTo>
                  <a:lnTo>
                    <a:pt x="914" y="254"/>
                  </a:lnTo>
                  <a:lnTo>
                    <a:pt x="898" y="239"/>
                  </a:lnTo>
                  <a:lnTo>
                    <a:pt x="881" y="226"/>
                  </a:lnTo>
                  <a:lnTo>
                    <a:pt x="864" y="214"/>
                  </a:lnTo>
                  <a:lnTo>
                    <a:pt x="844" y="198"/>
                  </a:lnTo>
                  <a:lnTo>
                    <a:pt x="824" y="184"/>
                  </a:lnTo>
                  <a:lnTo>
                    <a:pt x="806" y="173"/>
                  </a:lnTo>
                  <a:lnTo>
                    <a:pt x="786" y="160"/>
                  </a:lnTo>
                  <a:lnTo>
                    <a:pt x="764" y="147"/>
                  </a:lnTo>
                  <a:lnTo>
                    <a:pt x="745" y="135"/>
                  </a:lnTo>
                  <a:lnTo>
                    <a:pt x="725" y="124"/>
                  </a:lnTo>
                  <a:lnTo>
                    <a:pt x="705" y="113"/>
                  </a:lnTo>
                  <a:lnTo>
                    <a:pt x="685" y="104"/>
                  </a:lnTo>
                  <a:lnTo>
                    <a:pt x="665" y="95"/>
                  </a:lnTo>
                  <a:lnTo>
                    <a:pt x="646" y="86"/>
                  </a:lnTo>
                  <a:lnTo>
                    <a:pt x="623" y="76"/>
                  </a:lnTo>
                  <a:lnTo>
                    <a:pt x="602" y="68"/>
                  </a:lnTo>
                  <a:lnTo>
                    <a:pt x="580" y="60"/>
                  </a:lnTo>
                  <a:lnTo>
                    <a:pt x="557" y="53"/>
                  </a:lnTo>
                  <a:lnTo>
                    <a:pt x="536" y="47"/>
                  </a:lnTo>
                  <a:lnTo>
                    <a:pt x="516" y="41"/>
                  </a:lnTo>
                  <a:lnTo>
                    <a:pt x="497" y="36"/>
                  </a:lnTo>
                  <a:lnTo>
                    <a:pt x="473" y="30"/>
                  </a:lnTo>
                  <a:lnTo>
                    <a:pt x="451" y="26"/>
                  </a:lnTo>
                  <a:lnTo>
                    <a:pt x="432" y="21"/>
                  </a:lnTo>
                  <a:lnTo>
                    <a:pt x="409" y="18"/>
                  </a:lnTo>
                  <a:lnTo>
                    <a:pt x="387" y="16"/>
                  </a:lnTo>
                  <a:lnTo>
                    <a:pt x="365" y="12"/>
                  </a:lnTo>
                  <a:lnTo>
                    <a:pt x="342" y="9"/>
                  </a:lnTo>
                  <a:lnTo>
                    <a:pt x="321" y="6"/>
                  </a:lnTo>
                  <a:lnTo>
                    <a:pt x="297" y="4"/>
                  </a:lnTo>
                  <a:lnTo>
                    <a:pt x="277" y="3"/>
                  </a:lnTo>
                  <a:lnTo>
                    <a:pt x="258" y="2"/>
                  </a:lnTo>
                  <a:lnTo>
                    <a:pt x="244" y="2"/>
                  </a:lnTo>
                  <a:lnTo>
                    <a:pt x="231" y="0"/>
                  </a:lnTo>
                  <a:lnTo>
                    <a:pt x="221" y="0"/>
                  </a:lnTo>
                  <a:lnTo>
                    <a:pt x="211" y="1"/>
                  </a:lnTo>
                  <a:lnTo>
                    <a:pt x="200" y="1"/>
                  </a:lnTo>
                  <a:lnTo>
                    <a:pt x="187" y="2"/>
                  </a:lnTo>
                  <a:lnTo>
                    <a:pt x="174" y="4"/>
                  </a:lnTo>
                  <a:lnTo>
                    <a:pt x="161" y="5"/>
                  </a:lnTo>
                  <a:lnTo>
                    <a:pt x="151" y="5"/>
                  </a:lnTo>
                  <a:lnTo>
                    <a:pt x="139" y="5"/>
                  </a:lnTo>
                  <a:lnTo>
                    <a:pt x="126" y="5"/>
                  </a:lnTo>
                  <a:lnTo>
                    <a:pt x="111" y="8"/>
                  </a:lnTo>
                  <a:lnTo>
                    <a:pt x="96" y="8"/>
                  </a:lnTo>
                  <a:lnTo>
                    <a:pt x="86" y="10"/>
                  </a:lnTo>
                  <a:lnTo>
                    <a:pt x="75" y="11"/>
                  </a:lnTo>
                  <a:lnTo>
                    <a:pt x="63" y="14"/>
                  </a:lnTo>
                  <a:lnTo>
                    <a:pt x="50" y="16"/>
                  </a:lnTo>
                  <a:lnTo>
                    <a:pt x="37" y="17"/>
                  </a:lnTo>
                  <a:lnTo>
                    <a:pt x="29" y="20"/>
                  </a:lnTo>
                  <a:lnTo>
                    <a:pt x="16" y="21"/>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48" name="Freeform 134"/>
            <p:cNvSpPr>
              <a:spLocks/>
            </p:cNvSpPr>
            <p:nvPr/>
          </p:nvSpPr>
          <p:spPr bwMode="auto">
            <a:xfrm>
              <a:off x="975" y="968"/>
              <a:ext cx="1141" cy="782"/>
            </a:xfrm>
            <a:custGeom>
              <a:avLst/>
              <a:gdLst>
                <a:gd name="T0" fmla="*/ 155 w 1141"/>
                <a:gd name="T1" fmla="*/ 781 h 782"/>
                <a:gd name="T2" fmla="*/ 164 w 1141"/>
                <a:gd name="T3" fmla="*/ 755 h 782"/>
                <a:gd name="T4" fmla="*/ 176 w 1141"/>
                <a:gd name="T5" fmla="*/ 724 h 782"/>
                <a:gd name="T6" fmla="*/ 188 w 1141"/>
                <a:gd name="T7" fmla="*/ 697 h 782"/>
                <a:gd name="T8" fmla="*/ 201 w 1141"/>
                <a:gd name="T9" fmla="*/ 668 h 782"/>
                <a:gd name="T10" fmla="*/ 215 w 1141"/>
                <a:gd name="T11" fmla="*/ 639 h 782"/>
                <a:gd name="T12" fmla="*/ 232 w 1141"/>
                <a:gd name="T13" fmla="*/ 613 h 782"/>
                <a:gd name="T14" fmla="*/ 246 w 1141"/>
                <a:gd name="T15" fmla="*/ 591 h 782"/>
                <a:gd name="T16" fmla="*/ 263 w 1141"/>
                <a:gd name="T17" fmla="*/ 567 h 782"/>
                <a:gd name="T18" fmla="*/ 281 w 1141"/>
                <a:gd name="T19" fmla="*/ 542 h 782"/>
                <a:gd name="T20" fmla="*/ 295 w 1141"/>
                <a:gd name="T21" fmla="*/ 523 h 782"/>
                <a:gd name="T22" fmla="*/ 318 w 1141"/>
                <a:gd name="T23" fmla="*/ 497 h 782"/>
                <a:gd name="T24" fmla="*/ 346 w 1141"/>
                <a:gd name="T25" fmla="*/ 465 h 782"/>
                <a:gd name="T26" fmla="*/ 375 w 1141"/>
                <a:gd name="T27" fmla="*/ 435 h 782"/>
                <a:gd name="T28" fmla="*/ 407 w 1141"/>
                <a:gd name="T29" fmla="*/ 408 h 782"/>
                <a:gd name="T30" fmla="*/ 439 w 1141"/>
                <a:gd name="T31" fmla="*/ 383 h 782"/>
                <a:gd name="T32" fmla="*/ 478 w 1141"/>
                <a:gd name="T33" fmla="*/ 355 h 782"/>
                <a:gd name="T34" fmla="*/ 516 w 1141"/>
                <a:gd name="T35" fmla="*/ 331 h 782"/>
                <a:gd name="T36" fmla="*/ 559 w 1141"/>
                <a:gd name="T37" fmla="*/ 308 h 782"/>
                <a:gd name="T38" fmla="*/ 598 w 1141"/>
                <a:gd name="T39" fmla="*/ 289 h 782"/>
                <a:gd name="T40" fmla="*/ 637 w 1141"/>
                <a:gd name="T41" fmla="*/ 272 h 782"/>
                <a:gd name="T42" fmla="*/ 676 w 1141"/>
                <a:gd name="T43" fmla="*/ 258 h 782"/>
                <a:gd name="T44" fmla="*/ 717 w 1141"/>
                <a:gd name="T45" fmla="*/ 245 h 782"/>
                <a:gd name="T46" fmla="*/ 763 w 1141"/>
                <a:gd name="T47" fmla="*/ 234 h 782"/>
                <a:gd name="T48" fmla="*/ 809 w 1141"/>
                <a:gd name="T49" fmla="*/ 225 h 782"/>
                <a:gd name="T50" fmla="*/ 856 w 1141"/>
                <a:gd name="T51" fmla="*/ 219 h 782"/>
                <a:gd name="T52" fmla="*/ 906 w 1141"/>
                <a:gd name="T53" fmla="*/ 216 h 782"/>
                <a:gd name="T54" fmla="*/ 953 w 1141"/>
                <a:gd name="T55" fmla="*/ 216 h 782"/>
                <a:gd name="T56" fmla="*/ 1140 w 1141"/>
                <a:gd name="T57" fmla="*/ 142 h 782"/>
                <a:gd name="T58" fmla="*/ 953 w 1141"/>
                <a:gd name="T59" fmla="*/ 53 h 782"/>
                <a:gd name="T60" fmla="*/ 898 w 1141"/>
                <a:gd name="T61" fmla="*/ 54 h 782"/>
                <a:gd name="T62" fmla="*/ 845 w 1141"/>
                <a:gd name="T63" fmla="*/ 58 h 782"/>
                <a:gd name="T64" fmla="*/ 798 w 1141"/>
                <a:gd name="T65" fmla="*/ 63 h 782"/>
                <a:gd name="T66" fmla="*/ 752 w 1141"/>
                <a:gd name="T67" fmla="*/ 71 h 782"/>
                <a:gd name="T68" fmla="*/ 708 w 1141"/>
                <a:gd name="T69" fmla="*/ 80 h 782"/>
                <a:gd name="T70" fmla="*/ 657 w 1141"/>
                <a:gd name="T71" fmla="*/ 93 h 782"/>
                <a:gd name="T72" fmla="*/ 615 w 1141"/>
                <a:gd name="T73" fmla="*/ 107 h 782"/>
                <a:gd name="T74" fmla="*/ 567 w 1141"/>
                <a:gd name="T75" fmla="*/ 125 h 782"/>
                <a:gd name="T76" fmla="*/ 525 w 1141"/>
                <a:gd name="T77" fmla="*/ 143 h 782"/>
                <a:gd name="T78" fmla="*/ 480 w 1141"/>
                <a:gd name="T79" fmla="*/ 165 h 782"/>
                <a:gd name="T80" fmla="*/ 439 w 1141"/>
                <a:gd name="T81" fmla="*/ 187 h 782"/>
                <a:gd name="T82" fmla="*/ 401 w 1141"/>
                <a:gd name="T83" fmla="*/ 210 h 782"/>
                <a:gd name="T84" fmla="*/ 362 w 1141"/>
                <a:gd name="T85" fmla="*/ 236 h 782"/>
                <a:gd name="T86" fmla="*/ 325 w 1141"/>
                <a:gd name="T87" fmla="*/ 264 h 782"/>
                <a:gd name="T88" fmla="*/ 290 w 1141"/>
                <a:gd name="T89" fmla="*/ 293 h 782"/>
                <a:gd name="T90" fmla="*/ 260 w 1141"/>
                <a:gd name="T91" fmla="*/ 320 h 782"/>
                <a:gd name="T92" fmla="*/ 226 w 1141"/>
                <a:gd name="T93" fmla="*/ 354 h 782"/>
                <a:gd name="T94" fmla="*/ 198 w 1141"/>
                <a:gd name="T95" fmla="*/ 385 h 782"/>
                <a:gd name="T96" fmla="*/ 169 w 1141"/>
                <a:gd name="T97" fmla="*/ 420 h 782"/>
                <a:gd name="T98" fmla="*/ 142 w 1141"/>
                <a:gd name="T99" fmla="*/ 454 h 782"/>
                <a:gd name="T100" fmla="*/ 116 w 1141"/>
                <a:gd name="T101" fmla="*/ 489 h 782"/>
                <a:gd name="T102" fmla="*/ 98 w 1141"/>
                <a:gd name="T103" fmla="*/ 516 h 782"/>
                <a:gd name="T104" fmla="*/ 84 w 1141"/>
                <a:gd name="T105" fmla="*/ 536 h 782"/>
                <a:gd name="T106" fmla="*/ 74 w 1141"/>
                <a:gd name="T107" fmla="*/ 554 h 782"/>
                <a:gd name="T108" fmla="*/ 64 w 1141"/>
                <a:gd name="T109" fmla="*/ 578 h 782"/>
                <a:gd name="T110" fmla="*/ 53 w 1141"/>
                <a:gd name="T111" fmla="*/ 597 h 782"/>
                <a:gd name="T112" fmla="*/ 41 w 1141"/>
                <a:gd name="T113" fmla="*/ 621 h 782"/>
                <a:gd name="T114" fmla="*/ 29 w 1141"/>
                <a:gd name="T115" fmla="*/ 645 h 782"/>
                <a:gd name="T116" fmla="*/ 20 w 1141"/>
                <a:gd name="T117" fmla="*/ 666 h 782"/>
                <a:gd name="T118" fmla="*/ 11 w 1141"/>
                <a:gd name="T119" fmla="*/ 690 h 782"/>
                <a:gd name="T120" fmla="*/ 4 w 1141"/>
                <a:gd name="T121" fmla="*/ 711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1"/>
                <a:gd name="T184" fmla="*/ 0 h 782"/>
                <a:gd name="T185" fmla="*/ 1141 w 1141"/>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1" h="782">
                  <a:moveTo>
                    <a:pt x="0" y="722"/>
                  </a:moveTo>
                  <a:lnTo>
                    <a:pt x="155" y="781"/>
                  </a:lnTo>
                  <a:lnTo>
                    <a:pt x="159" y="768"/>
                  </a:lnTo>
                  <a:lnTo>
                    <a:pt x="164" y="755"/>
                  </a:lnTo>
                  <a:lnTo>
                    <a:pt x="170" y="738"/>
                  </a:lnTo>
                  <a:lnTo>
                    <a:pt x="176" y="724"/>
                  </a:lnTo>
                  <a:lnTo>
                    <a:pt x="182" y="709"/>
                  </a:lnTo>
                  <a:lnTo>
                    <a:pt x="188" y="697"/>
                  </a:lnTo>
                  <a:lnTo>
                    <a:pt x="195" y="681"/>
                  </a:lnTo>
                  <a:lnTo>
                    <a:pt x="201" y="668"/>
                  </a:lnTo>
                  <a:lnTo>
                    <a:pt x="209" y="653"/>
                  </a:lnTo>
                  <a:lnTo>
                    <a:pt x="215" y="639"/>
                  </a:lnTo>
                  <a:lnTo>
                    <a:pt x="224" y="626"/>
                  </a:lnTo>
                  <a:lnTo>
                    <a:pt x="232" y="613"/>
                  </a:lnTo>
                  <a:lnTo>
                    <a:pt x="239" y="602"/>
                  </a:lnTo>
                  <a:lnTo>
                    <a:pt x="246" y="591"/>
                  </a:lnTo>
                  <a:lnTo>
                    <a:pt x="254" y="579"/>
                  </a:lnTo>
                  <a:lnTo>
                    <a:pt x="263" y="567"/>
                  </a:lnTo>
                  <a:lnTo>
                    <a:pt x="272" y="554"/>
                  </a:lnTo>
                  <a:lnTo>
                    <a:pt x="281" y="542"/>
                  </a:lnTo>
                  <a:lnTo>
                    <a:pt x="287" y="534"/>
                  </a:lnTo>
                  <a:lnTo>
                    <a:pt x="295" y="523"/>
                  </a:lnTo>
                  <a:lnTo>
                    <a:pt x="306" y="510"/>
                  </a:lnTo>
                  <a:lnTo>
                    <a:pt x="318" y="497"/>
                  </a:lnTo>
                  <a:lnTo>
                    <a:pt x="332" y="480"/>
                  </a:lnTo>
                  <a:lnTo>
                    <a:pt x="346" y="465"/>
                  </a:lnTo>
                  <a:lnTo>
                    <a:pt x="360" y="449"/>
                  </a:lnTo>
                  <a:lnTo>
                    <a:pt x="375" y="435"/>
                  </a:lnTo>
                  <a:lnTo>
                    <a:pt x="393" y="420"/>
                  </a:lnTo>
                  <a:lnTo>
                    <a:pt x="407" y="408"/>
                  </a:lnTo>
                  <a:lnTo>
                    <a:pt x="422" y="396"/>
                  </a:lnTo>
                  <a:lnTo>
                    <a:pt x="439" y="383"/>
                  </a:lnTo>
                  <a:lnTo>
                    <a:pt x="458" y="369"/>
                  </a:lnTo>
                  <a:lnTo>
                    <a:pt x="478" y="355"/>
                  </a:lnTo>
                  <a:lnTo>
                    <a:pt x="496" y="343"/>
                  </a:lnTo>
                  <a:lnTo>
                    <a:pt x="516" y="331"/>
                  </a:lnTo>
                  <a:lnTo>
                    <a:pt x="538" y="318"/>
                  </a:lnTo>
                  <a:lnTo>
                    <a:pt x="559" y="308"/>
                  </a:lnTo>
                  <a:lnTo>
                    <a:pt x="579" y="298"/>
                  </a:lnTo>
                  <a:lnTo>
                    <a:pt x="598" y="289"/>
                  </a:lnTo>
                  <a:lnTo>
                    <a:pt x="616" y="281"/>
                  </a:lnTo>
                  <a:lnTo>
                    <a:pt x="637" y="272"/>
                  </a:lnTo>
                  <a:lnTo>
                    <a:pt x="656" y="265"/>
                  </a:lnTo>
                  <a:lnTo>
                    <a:pt x="676" y="258"/>
                  </a:lnTo>
                  <a:lnTo>
                    <a:pt x="698" y="251"/>
                  </a:lnTo>
                  <a:lnTo>
                    <a:pt x="717" y="245"/>
                  </a:lnTo>
                  <a:lnTo>
                    <a:pt x="740" y="240"/>
                  </a:lnTo>
                  <a:lnTo>
                    <a:pt x="763" y="234"/>
                  </a:lnTo>
                  <a:lnTo>
                    <a:pt x="785" y="229"/>
                  </a:lnTo>
                  <a:lnTo>
                    <a:pt x="809" y="225"/>
                  </a:lnTo>
                  <a:lnTo>
                    <a:pt x="834" y="221"/>
                  </a:lnTo>
                  <a:lnTo>
                    <a:pt x="856" y="219"/>
                  </a:lnTo>
                  <a:lnTo>
                    <a:pt x="879" y="217"/>
                  </a:lnTo>
                  <a:lnTo>
                    <a:pt x="906" y="216"/>
                  </a:lnTo>
                  <a:lnTo>
                    <a:pt x="927" y="216"/>
                  </a:lnTo>
                  <a:lnTo>
                    <a:pt x="953" y="216"/>
                  </a:lnTo>
                  <a:lnTo>
                    <a:pt x="953" y="272"/>
                  </a:lnTo>
                  <a:lnTo>
                    <a:pt x="1140" y="142"/>
                  </a:lnTo>
                  <a:lnTo>
                    <a:pt x="953" y="0"/>
                  </a:lnTo>
                  <a:lnTo>
                    <a:pt x="953" y="53"/>
                  </a:lnTo>
                  <a:lnTo>
                    <a:pt x="925" y="53"/>
                  </a:lnTo>
                  <a:lnTo>
                    <a:pt x="898" y="54"/>
                  </a:lnTo>
                  <a:lnTo>
                    <a:pt x="870" y="56"/>
                  </a:lnTo>
                  <a:lnTo>
                    <a:pt x="845" y="58"/>
                  </a:lnTo>
                  <a:lnTo>
                    <a:pt x="821" y="60"/>
                  </a:lnTo>
                  <a:lnTo>
                    <a:pt x="798" y="63"/>
                  </a:lnTo>
                  <a:lnTo>
                    <a:pt x="774" y="67"/>
                  </a:lnTo>
                  <a:lnTo>
                    <a:pt x="752" y="71"/>
                  </a:lnTo>
                  <a:lnTo>
                    <a:pt x="731" y="75"/>
                  </a:lnTo>
                  <a:lnTo>
                    <a:pt x="708" y="80"/>
                  </a:lnTo>
                  <a:lnTo>
                    <a:pt x="679" y="87"/>
                  </a:lnTo>
                  <a:lnTo>
                    <a:pt x="657" y="93"/>
                  </a:lnTo>
                  <a:lnTo>
                    <a:pt x="636" y="100"/>
                  </a:lnTo>
                  <a:lnTo>
                    <a:pt x="615" y="107"/>
                  </a:lnTo>
                  <a:lnTo>
                    <a:pt x="590" y="116"/>
                  </a:lnTo>
                  <a:lnTo>
                    <a:pt x="567" y="125"/>
                  </a:lnTo>
                  <a:lnTo>
                    <a:pt x="546" y="134"/>
                  </a:lnTo>
                  <a:lnTo>
                    <a:pt x="525" y="143"/>
                  </a:lnTo>
                  <a:lnTo>
                    <a:pt x="501" y="154"/>
                  </a:lnTo>
                  <a:lnTo>
                    <a:pt x="480" y="165"/>
                  </a:lnTo>
                  <a:lnTo>
                    <a:pt x="459" y="175"/>
                  </a:lnTo>
                  <a:lnTo>
                    <a:pt x="439" y="187"/>
                  </a:lnTo>
                  <a:lnTo>
                    <a:pt x="420" y="197"/>
                  </a:lnTo>
                  <a:lnTo>
                    <a:pt x="401" y="210"/>
                  </a:lnTo>
                  <a:lnTo>
                    <a:pt x="383" y="222"/>
                  </a:lnTo>
                  <a:lnTo>
                    <a:pt x="362" y="236"/>
                  </a:lnTo>
                  <a:lnTo>
                    <a:pt x="343" y="249"/>
                  </a:lnTo>
                  <a:lnTo>
                    <a:pt x="325" y="264"/>
                  </a:lnTo>
                  <a:lnTo>
                    <a:pt x="307" y="279"/>
                  </a:lnTo>
                  <a:lnTo>
                    <a:pt x="290" y="293"/>
                  </a:lnTo>
                  <a:lnTo>
                    <a:pt x="274" y="307"/>
                  </a:lnTo>
                  <a:lnTo>
                    <a:pt x="260" y="320"/>
                  </a:lnTo>
                  <a:lnTo>
                    <a:pt x="242" y="337"/>
                  </a:lnTo>
                  <a:lnTo>
                    <a:pt x="226" y="354"/>
                  </a:lnTo>
                  <a:lnTo>
                    <a:pt x="213" y="368"/>
                  </a:lnTo>
                  <a:lnTo>
                    <a:pt x="198" y="385"/>
                  </a:lnTo>
                  <a:lnTo>
                    <a:pt x="184" y="402"/>
                  </a:lnTo>
                  <a:lnTo>
                    <a:pt x="169" y="420"/>
                  </a:lnTo>
                  <a:lnTo>
                    <a:pt x="155" y="438"/>
                  </a:lnTo>
                  <a:lnTo>
                    <a:pt x="142" y="454"/>
                  </a:lnTo>
                  <a:lnTo>
                    <a:pt x="127" y="473"/>
                  </a:lnTo>
                  <a:lnTo>
                    <a:pt x="116" y="489"/>
                  </a:lnTo>
                  <a:lnTo>
                    <a:pt x="105" y="505"/>
                  </a:lnTo>
                  <a:lnTo>
                    <a:pt x="98" y="516"/>
                  </a:lnTo>
                  <a:lnTo>
                    <a:pt x="90" y="527"/>
                  </a:lnTo>
                  <a:lnTo>
                    <a:pt x="84" y="536"/>
                  </a:lnTo>
                  <a:lnTo>
                    <a:pt x="80" y="544"/>
                  </a:lnTo>
                  <a:lnTo>
                    <a:pt x="74" y="554"/>
                  </a:lnTo>
                  <a:lnTo>
                    <a:pt x="70" y="566"/>
                  </a:lnTo>
                  <a:lnTo>
                    <a:pt x="64" y="578"/>
                  </a:lnTo>
                  <a:lnTo>
                    <a:pt x="58" y="588"/>
                  </a:lnTo>
                  <a:lnTo>
                    <a:pt x="53" y="597"/>
                  </a:lnTo>
                  <a:lnTo>
                    <a:pt x="47" y="609"/>
                  </a:lnTo>
                  <a:lnTo>
                    <a:pt x="41" y="621"/>
                  </a:lnTo>
                  <a:lnTo>
                    <a:pt x="36" y="633"/>
                  </a:lnTo>
                  <a:lnTo>
                    <a:pt x="29" y="645"/>
                  </a:lnTo>
                  <a:lnTo>
                    <a:pt x="25" y="656"/>
                  </a:lnTo>
                  <a:lnTo>
                    <a:pt x="20" y="666"/>
                  </a:lnTo>
                  <a:lnTo>
                    <a:pt x="16" y="678"/>
                  </a:lnTo>
                  <a:lnTo>
                    <a:pt x="11" y="690"/>
                  </a:lnTo>
                  <a:lnTo>
                    <a:pt x="7" y="702"/>
                  </a:lnTo>
                  <a:lnTo>
                    <a:pt x="4" y="711"/>
                  </a:lnTo>
                  <a:lnTo>
                    <a:pt x="0" y="722"/>
                  </a:lnTo>
                </a:path>
              </a:pathLst>
            </a:custGeom>
            <a:solidFill>
              <a:srgbClr val="FF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49" name="Freeform 135"/>
            <p:cNvSpPr>
              <a:spLocks/>
            </p:cNvSpPr>
            <p:nvPr/>
          </p:nvSpPr>
          <p:spPr bwMode="auto">
            <a:xfrm>
              <a:off x="3643" y="3169"/>
              <a:ext cx="1174" cy="928"/>
            </a:xfrm>
            <a:custGeom>
              <a:avLst/>
              <a:gdLst>
                <a:gd name="T0" fmla="*/ 989 w 1174"/>
                <a:gd name="T1" fmla="*/ 0 h 928"/>
                <a:gd name="T2" fmla="*/ 984 w 1174"/>
                <a:gd name="T3" fmla="*/ 28 h 928"/>
                <a:gd name="T4" fmla="*/ 976 w 1174"/>
                <a:gd name="T5" fmla="*/ 61 h 928"/>
                <a:gd name="T6" fmla="*/ 967 w 1174"/>
                <a:gd name="T7" fmla="*/ 91 h 928"/>
                <a:gd name="T8" fmla="*/ 958 w 1174"/>
                <a:gd name="T9" fmla="*/ 122 h 928"/>
                <a:gd name="T10" fmla="*/ 947 w 1174"/>
                <a:gd name="T11" fmla="*/ 154 h 928"/>
                <a:gd name="T12" fmla="*/ 933 w 1174"/>
                <a:gd name="T13" fmla="*/ 184 h 928"/>
                <a:gd name="T14" fmla="*/ 921 w 1174"/>
                <a:gd name="T15" fmla="*/ 208 h 928"/>
                <a:gd name="T16" fmla="*/ 906 w 1174"/>
                <a:gd name="T17" fmla="*/ 236 h 928"/>
                <a:gd name="T18" fmla="*/ 890 w 1174"/>
                <a:gd name="T19" fmla="*/ 265 h 928"/>
                <a:gd name="T20" fmla="*/ 878 w 1174"/>
                <a:gd name="T21" fmla="*/ 286 h 928"/>
                <a:gd name="T22" fmla="*/ 857 w 1174"/>
                <a:gd name="T23" fmla="*/ 316 h 928"/>
                <a:gd name="T24" fmla="*/ 831 w 1174"/>
                <a:gd name="T25" fmla="*/ 353 h 928"/>
                <a:gd name="T26" fmla="*/ 805 w 1174"/>
                <a:gd name="T27" fmla="*/ 390 h 928"/>
                <a:gd name="T28" fmla="*/ 773 w 1174"/>
                <a:gd name="T29" fmla="*/ 422 h 928"/>
                <a:gd name="T30" fmla="*/ 741 w 1174"/>
                <a:gd name="T31" fmla="*/ 453 h 928"/>
                <a:gd name="T32" fmla="*/ 703 w 1174"/>
                <a:gd name="T33" fmla="*/ 488 h 928"/>
                <a:gd name="T34" fmla="*/ 664 w 1174"/>
                <a:gd name="T35" fmla="*/ 518 h 928"/>
                <a:gd name="T36" fmla="*/ 621 w 1174"/>
                <a:gd name="T37" fmla="*/ 548 h 928"/>
                <a:gd name="T38" fmla="*/ 580 w 1174"/>
                <a:gd name="T39" fmla="*/ 574 h 928"/>
                <a:gd name="T40" fmla="*/ 539 w 1174"/>
                <a:gd name="T41" fmla="*/ 597 h 928"/>
                <a:gd name="T42" fmla="*/ 499 w 1174"/>
                <a:gd name="T43" fmla="*/ 618 h 928"/>
                <a:gd name="T44" fmla="*/ 456 w 1174"/>
                <a:gd name="T45" fmla="*/ 638 h 928"/>
                <a:gd name="T46" fmla="*/ 405 w 1174"/>
                <a:gd name="T47" fmla="*/ 656 h 928"/>
                <a:gd name="T48" fmla="*/ 356 w 1174"/>
                <a:gd name="T49" fmla="*/ 673 h 928"/>
                <a:gd name="T50" fmla="*/ 305 w 1174"/>
                <a:gd name="T51" fmla="*/ 687 h 928"/>
                <a:gd name="T52" fmla="*/ 248 w 1174"/>
                <a:gd name="T53" fmla="*/ 699 h 928"/>
                <a:gd name="T54" fmla="*/ 196 w 1174"/>
                <a:gd name="T55" fmla="*/ 706 h 928"/>
                <a:gd name="T56" fmla="*/ 0 w 1174"/>
                <a:gd name="T57" fmla="*/ 811 h 928"/>
                <a:gd name="T58" fmla="*/ 226 w 1174"/>
                <a:gd name="T59" fmla="*/ 872 h 928"/>
                <a:gd name="T60" fmla="*/ 287 w 1174"/>
                <a:gd name="T61" fmla="*/ 862 h 928"/>
                <a:gd name="T62" fmla="*/ 345 w 1174"/>
                <a:gd name="T63" fmla="*/ 849 h 928"/>
                <a:gd name="T64" fmla="*/ 397 w 1174"/>
                <a:gd name="T65" fmla="*/ 837 h 928"/>
                <a:gd name="T66" fmla="*/ 447 w 1174"/>
                <a:gd name="T67" fmla="*/ 821 h 928"/>
                <a:gd name="T68" fmla="*/ 494 w 1174"/>
                <a:gd name="T69" fmla="*/ 805 h 928"/>
                <a:gd name="T70" fmla="*/ 549 w 1174"/>
                <a:gd name="T71" fmla="*/ 783 h 928"/>
                <a:gd name="T72" fmla="*/ 594 w 1174"/>
                <a:gd name="T73" fmla="*/ 763 h 928"/>
                <a:gd name="T74" fmla="*/ 644 w 1174"/>
                <a:gd name="T75" fmla="*/ 737 h 928"/>
                <a:gd name="T76" fmla="*/ 688 w 1174"/>
                <a:gd name="T77" fmla="*/ 711 h 928"/>
                <a:gd name="T78" fmla="*/ 734 w 1174"/>
                <a:gd name="T79" fmla="*/ 681 h 928"/>
                <a:gd name="T80" fmla="*/ 776 w 1174"/>
                <a:gd name="T81" fmla="*/ 652 h 928"/>
                <a:gd name="T82" fmla="*/ 815 w 1174"/>
                <a:gd name="T83" fmla="*/ 623 h 928"/>
                <a:gd name="T84" fmla="*/ 853 w 1174"/>
                <a:gd name="T85" fmla="*/ 589 h 928"/>
                <a:gd name="T86" fmla="*/ 891 w 1174"/>
                <a:gd name="T87" fmla="*/ 555 h 928"/>
                <a:gd name="T88" fmla="*/ 925 w 1174"/>
                <a:gd name="T89" fmla="*/ 520 h 928"/>
                <a:gd name="T90" fmla="*/ 953 w 1174"/>
                <a:gd name="T91" fmla="*/ 488 h 928"/>
                <a:gd name="T92" fmla="*/ 986 w 1174"/>
                <a:gd name="T93" fmla="*/ 447 h 928"/>
                <a:gd name="T94" fmla="*/ 1011 w 1174"/>
                <a:gd name="T95" fmla="*/ 411 h 928"/>
                <a:gd name="T96" fmla="*/ 1037 w 1174"/>
                <a:gd name="T97" fmla="*/ 370 h 928"/>
                <a:gd name="T98" fmla="*/ 1062 w 1174"/>
                <a:gd name="T99" fmla="*/ 332 h 928"/>
                <a:gd name="T100" fmla="*/ 1085 w 1174"/>
                <a:gd name="T101" fmla="*/ 291 h 928"/>
                <a:gd name="T102" fmla="*/ 1099 w 1174"/>
                <a:gd name="T103" fmla="*/ 261 h 928"/>
                <a:gd name="T104" fmla="*/ 1112 w 1174"/>
                <a:gd name="T105" fmla="*/ 239 h 928"/>
                <a:gd name="T106" fmla="*/ 1120 w 1174"/>
                <a:gd name="T107" fmla="*/ 218 h 928"/>
                <a:gd name="T108" fmla="*/ 1128 w 1174"/>
                <a:gd name="T109" fmla="*/ 192 h 928"/>
                <a:gd name="T110" fmla="*/ 1137 w 1174"/>
                <a:gd name="T111" fmla="*/ 172 h 928"/>
                <a:gd name="T112" fmla="*/ 1145 w 1174"/>
                <a:gd name="T113" fmla="*/ 145 h 928"/>
                <a:gd name="T114" fmla="*/ 1154 w 1174"/>
                <a:gd name="T115" fmla="*/ 118 h 928"/>
                <a:gd name="T116" fmla="*/ 1161 w 1174"/>
                <a:gd name="T117" fmla="*/ 95 h 928"/>
                <a:gd name="T118" fmla="*/ 1166 w 1174"/>
                <a:gd name="T119" fmla="*/ 70 h 928"/>
                <a:gd name="T120" fmla="*/ 1171 w 1174"/>
                <a:gd name="T121" fmla="*/ 47 h 9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4"/>
                <a:gd name="T184" fmla="*/ 0 h 928"/>
                <a:gd name="T185" fmla="*/ 1174 w 1174"/>
                <a:gd name="T186" fmla="*/ 928 h 9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4" h="928">
                  <a:moveTo>
                    <a:pt x="1173" y="35"/>
                  </a:moveTo>
                  <a:lnTo>
                    <a:pt x="989" y="0"/>
                  </a:lnTo>
                  <a:lnTo>
                    <a:pt x="987" y="14"/>
                  </a:lnTo>
                  <a:lnTo>
                    <a:pt x="984" y="28"/>
                  </a:lnTo>
                  <a:lnTo>
                    <a:pt x="980" y="45"/>
                  </a:lnTo>
                  <a:lnTo>
                    <a:pt x="976" y="61"/>
                  </a:lnTo>
                  <a:lnTo>
                    <a:pt x="971" y="78"/>
                  </a:lnTo>
                  <a:lnTo>
                    <a:pt x="967" y="91"/>
                  </a:lnTo>
                  <a:lnTo>
                    <a:pt x="961" y="109"/>
                  </a:lnTo>
                  <a:lnTo>
                    <a:pt x="958" y="122"/>
                  </a:lnTo>
                  <a:lnTo>
                    <a:pt x="952" y="140"/>
                  </a:lnTo>
                  <a:lnTo>
                    <a:pt x="947" y="154"/>
                  </a:lnTo>
                  <a:lnTo>
                    <a:pt x="940" y="169"/>
                  </a:lnTo>
                  <a:lnTo>
                    <a:pt x="933" y="184"/>
                  </a:lnTo>
                  <a:lnTo>
                    <a:pt x="927" y="196"/>
                  </a:lnTo>
                  <a:lnTo>
                    <a:pt x="921" y="208"/>
                  </a:lnTo>
                  <a:lnTo>
                    <a:pt x="913" y="222"/>
                  </a:lnTo>
                  <a:lnTo>
                    <a:pt x="906" y="236"/>
                  </a:lnTo>
                  <a:lnTo>
                    <a:pt x="898" y="250"/>
                  </a:lnTo>
                  <a:lnTo>
                    <a:pt x="890" y="265"/>
                  </a:lnTo>
                  <a:lnTo>
                    <a:pt x="885" y="274"/>
                  </a:lnTo>
                  <a:lnTo>
                    <a:pt x="878" y="286"/>
                  </a:lnTo>
                  <a:lnTo>
                    <a:pt x="868" y="301"/>
                  </a:lnTo>
                  <a:lnTo>
                    <a:pt x="857" y="316"/>
                  </a:lnTo>
                  <a:lnTo>
                    <a:pt x="844" y="336"/>
                  </a:lnTo>
                  <a:lnTo>
                    <a:pt x="831" y="353"/>
                  </a:lnTo>
                  <a:lnTo>
                    <a:pt x="818" y="372"/>
                  </a:lnTo>
                  <a:lnTo>
                    <a:pt x="805" y="390"/>
                  </a:lnTo>
                  <a:lnTo>
                    <a:pt x="787" y="406"/>
                  </a:lnTo>
                  <a:lnTo>
                    <a:pt x="773" y="422"/>
                  </a:lnTo>
                  <a:lnTo>
                    <a:pt x="758" y="436"/>
                  </a:lnTo>
                  <a:lnTo>
                    <a:pt x="741" y="453"/>
                  </a:lnTo>
                  <a:lnTo>
                    <a:pt x="723" y="469"/>
                  </a:lnTo>
                  <a:lnTo>
                    <a:pt x="703" y="488"/>
                  </a:lnTo>
                  <a:lnTo>
                    <a:pt x="685" y="501"/>
                  </a:lnTo>
                  <a:lnTo>
                    <a:pt x="664" y="518"/>
                  </a:lnTo>
                  <a:lnTo>
                    <a:pt x="643" y="534"/>
                  </a:lnTo>
                  <a:lnTo>
                    <a:pt x="621" y="548"/>
                  </a:lnTo>
                  <a:lnTo>
                    <a:pt x="600" y="561"/>
                  </a:lnTo>
                  <a:lnTo>
                    <a:pt x="580" y="574"/>
                  </a:lnTo>
                  <a:lnTo>
                    <a:pt x="562" y="585"/>
                  </a:lnTo>
                  <a:lnTo>
                    <a:pt x="539" y="597"/>
                  </a:lnTo>
                  <a:lnTo>
                    <a:pt x="520" y="607"/>
                  </a:lnTo>
                  <a:lnTo>
                    <a:pt x="499" y="618"/>
                  </a:lnTo>
                  <a:lnTo>
                    <a:pt x="476" y="628"/>
                  </a:lnTo>
                  <a:lnTo>
                    <a:pt x="456" y="638"/>
                  </a:lnTo>
                  <a:lnTo>
                    <a:pt x="430" y="647"/>
                  </a:lnTo>
                  <a:lnTo>
                    <a:pt x="405" y="656"/>
                  </a:lnTo>
                  <a:lnTo>
                    <a:pt x="382" y="666"/>
                  </a:lnTo>
                  <a:lnTo>
                    <a:pt x="356" y="673"/>
                  </a:lnTo>
                  <a:lnTo>
                    <a:pt x="328" y="681"/>
                  </a:lnTo>
                  <a:lnTo>
                    <a:pt x="305" y="687"/>
                  </a:lnTo>
                  <a:lnTo>
                    <a:pt x="279" y="692"/>
                  </a:lnTo>
                  <a:lnTo>
                    <a:pt x="248" y="699"/>
                  </a:lnTo>
                  <a:lnTo>
                    <a:pt x="224" y="702"/>
                  </a:lnTo>
                  <a:lnTo>
                    <a:pt x="196" y="706"/>
                  </a:lnTo>
                  <a:lnTo>
                    <a:pt x="186" y="649"/>
                  </a:lnTo>
                  <a:lnTo>
                    <a:pt x="0" y="811"/>
                  </a:lnTo>
                  <a:lnTo>
                    <a:pt x="235" y="927"/>
                  </a:lnTo>
                  <a:lnTo>
                    <a:pt x="226" y="872"/>
                  </a:lnTo>
                  <a:lnTo>
                    <a:pt x="256" y="868"/>
                  </a:lnTo>
                  <a:lnTo>
                    <a:pt x="287" y="862"/>
                  </a:lnTo>
                  <a:lnTo>
                    <a:pt x="317" y="856"/>
                  </a:lnTo>
                  <a:lnTo>
                    <a:pt x="345" y="849"/>
                  </a:lnTo>
                  <a:lnTo>
                    <a:pt x="372" y="843"/>
                  </a:lnTo>
                  <a:lnTo>
                    <a:pt x="397" y="837"/>
                  </a:lnTo>
                  <a:lnTo>
                    <a:pt x="424" y="829"/>
                  </a:lnTo>
                  <a:lnTo>
                    <a:pt x="447" y="821"/>
                  </a:lnTo>
                  <a:lnTo>
                    <a:pt x="469" y="813"/>
                  </a:lnTo>
                  <a:lnTo>
                    <a:pt x="494" y="805"/>
                  </a:lnTo>
                  <a:lnTo>
                    <a:pt x="525" y="793"/>
                  </a:lnTo>
                  <a:lnTo>
                    <a:pt x="549" y="783"/>
                  </a:lnTo>
                  <a:lnTo>
                    <a:pt x="571" y="772"/>
                  </a:lnTo>
                  <a:lnTo>
                    <a:pt x="594" y="763"/>
                  </a:lnTo>
                  <a:lnTo>
                    <a:pt x="620" y="749"/>
                  </a:lnTo>
                  <a:lnTo>
                    <a:pt x="644" y="737"/>
                  </a:lnTo>
                  <a:lnTo>
                    <a:pt x="666" y="723"/>
                  </a:lnTo>
                  <a:lnTo>
                    <a:pt x="688" y="711"/>
                  </a:lnTo>
                  <a:lnTo>
                    <a:pt x="713" y="696"/>
                  </a:lnTo>
                  <a:lnTo>
                    <a:pt x="734" y="681"/>
                  </a:lnTo>
                  <a:lnTo>
                    <a:pt x="757" y="668"/>
                  </a:lnTo>
                  <a:lnTo>
                    <a:pt x="776" y="652"/>
                  </a:lnTo>
                  <a:lnTo>
                    <a:pt x="794" y="640"/>
                  </a:lnTo>
                  <a:lnTo>
                    <a:pt x="815" y="623"/>
                  </a:lnTo>
                  <a:lnTo>
                    <a:pt x="833" y="608"/>
                  </a:lnTo>
                  <a:lnTo>
                    <a:pt x="853" y="589"/>
                  </a:lnTo>
                  <a:lnTo>
                    <a:pt x="873" y="573"/>
                  </a:lnTo>
                  <a:lnTo>
                    <a:pt x="891" y="555"/>
                  </a:lnTo>
                  <a:lnTo>
                    <a:pt x="908" y="537"/>
                  </a:lnTo>
                  <a:lnTo>
                    <a:pt x="925" y="520"/>
                  </a:lnTo>
                  <a:lnTo>
                    <a:pt x="940" y="503"/>
                  </a:lnTo>
                  <a:lnTo>
                    <a:pt x="953" y="488"/>
                  </a:lnTo>
                  <a:lnTo>
                    <a:pt x="970" y="467"/>
                  </a:lnTo>
                  <a:lnTo>
                    <a:pt x="986" y="447"/>
                  </a:lnTo>
                  <a:lnTo>
                    <a:pt x="997" y="431"/>
                  </a:lnTo>
                  <a:lnTo>
                    <a:pt x="1011" y="411"/>
                  </a:lnTo>
                  <a:lnTo>
                    <a:pt x="1023" y="392"/>
                  </a:lnTo>
                  <a:lnTo>
                    <a:pt x="1037" y="370"/>
                  </a:lnTo>
                  <a:lnTo>
                    <a:pt x="1049" y="350"/>
                  </a:lnTo>
                  <a:lnTo>
                    <a:pt x="1062" y="332"/>
                  </a:lnTo>
                  <a:lnTo>
                    <a:pt x="1076" y="310"/>
                  </a:lnTo>
                  <a:lnTo>
                    <a:pt x="1085" y="291"/>
                  </a:lnTo>
                  <a:lnTo>
                    <a:pt x="1094" y="273"/>
                  </a:lnTo>
                  <a:lnTo>
                    <a:pt x="1099" y="261"/>
                  </a:lnTo>
                  <a:lnTo>
                    <a:pt x="1107" y="249"/>
                  </a:lnTo>
                  <a:lnTo>
                    <a:pt x="1112" y="239"/>
                  </a:lnTo>
                  <a:lnTo>
                    <a:pt x="1115" y="229"/>
                  </a:lnTo>
                  <a:lnTo>
                    <a:pt x="1120" y="218"/>
                  </a:lnTo>
                  <a:lnTo>
                    <a:pt x="1122" y="206"/>
                  </a:lnTo>
                  <a:lnTo>
                    <a:pt x="1128" y="192"/>
                  </a:lnTo>
                  <a:lnTo>
                    <a:pt x="1132" y="181"/>
                  </a:lnTo>
                  <a:lnTo>
                    <a:pt x="1137" y="172"/>
                  </a:lnTo>
                  <a:lnTo>
                    <a:pt x="1141" y="158"/>
                  </a:lnTo>
                  <a:lnTo>
                    <a:pt x="1145" y="145"/>
                  </a:lnTo>
                  <a:lnTo>
                    <a:pt x="1148" y="131"/>
                  </a:lnTo>
                  <a:lnTo>
                    <a:pt x="1154" y="118"/>
                  </a:lnTo>
                  <a:lnTo>
                    <a:pt x="1156" y="106"/>
                  </a:lnTo>
                  <a:lnTo>
                    <a:pt x="1161" y="95"/>
                  </a:lnTo>
                  <a:lnTo>
                    <a:pt x="1163" y="83"/>
                  </a:lnTo>
                  <a:lnTo>
                    <a:pt x="1166" y="70"/>
                  </a:lnTo>
                  <a:lnTo>
                    <a:pt x="1168" y="57"/>
                  </a:lnTo>
                  <a:lnTo>
                    <a:pt x="1171" y="47"/>
                  </a:lnTo>
                  <a:lnTo>
                    <a:pt x="1173" y="35"/>
                  </a:lnTo>
                </a:path>
              </a:pathLst>
            </a:custGeom>
            <a:solidFill>
              <a:srgbClr val="00FF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8680" name="Group 136" descr="fireworks"/>
          <p:cNvGrpSpPr>
            <a:grpSpLocks/>
          </p:cNvGrpSpPr>
          <p:nvPr/>
        </p:nvGrpSpPr>
        <p:grpSpPr bwMode="auto">
          <a:xfrm>
            <a:off x="5699125" y="5049838"/>
            <a:ext cx="1371600" cy="1027112"/>
            <a:chOff x="0" y="0"/>
            <a:chExt cx="5752" cy="4312"/>
          </a:xfrm>
        </p:grpSpPr>
        <p:graphicFrame>
          <p:nvGraphicFramePr>
            <p:cNvPr id="28682" name="Object 2"/>
            <p:cNvGraphicFramePr>
              <a:graphicFrameLocks/>
            </p:cNvGraphicFramePr>
            <p:nvPr/>
          </p:nvGraphicFramePr>
          <p:xfrm>
            <a:off x="0" y="0"/>
            <a:ext cx="5752" cy="4312"/>
          </p:xfrm>
          <a:graphic>
            <a:graphicData uri="http://schemas.openxmlformats.org/presentationml/2006/ole">
              <mc:AlternateContent xmlns:mc="http://schemas.openxmlformats.org/markup-compatibility/2006">
                <mc:Choice xmlns:v="urn:schemas-microsoft-com:vml" Requires="v">
                  <p:oleObj spid="_x0000_s28859" name="Microsoft ClipArt Gallery" r:id="rId3" imgW="7207250" imgH="5692775" progId="MS_ClipArt_Gallery">
                    <p:embed/>
                  </p:oleObj>
                </mc:Choice>
                <mc:Fallback>
                  <p:oleObj name="Microsoft ClipArt Gallery" r:id="rId3" imgW="7207250" imgH="5692775"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752" cy="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8683" name="Group 138"/>
            <p:cNvGrpSpPr>
              <a:grpSpLocks/>
            </p:cNvGrpSpPr>
            <p:nvPr/>
          </p:nvGrpSpPr>
          <p:grpSpPr bwMode="auto">
            <a:xfrm>
              <a:off x="569" y="925"/>
              <a:ext cx="3761" cy="3171"/>
              <a:chOff x="569" y="925"/>
              <a:chExt cx="3761" cy="3171"/>
            </a:xfrm>
          </p:grpSpPr>
          <p:sp>
            <p:nvSpPr>
              <p:cNvPr id="28708" name="Freeform 139"/>
              <p:cNvSpPr>
                <a:spLocks/>
              </p:cNvSpPr>
              <p:nvPr/>
            </p:nvSpPr>
            <p:spPr bwMode="auto">
              <a:xfrm>
                <a:off x="1408" y="1711"/>
                <a:ext cx="2884" cy="2385"/>
              </a:xfrm>
              <a:custGeom>
                <a:avLst/>
                <a:gdLst>
                  <a:gd name="T0" fmla="*/ 0 w 2884"/>
                  <a:gd name="T1" fmla="*/ 66 h 2385"/>
                  <a:gd name="T2" fmla="*/ 261 w 2884"/>
                  <a:gd name="T3" fmla="*/ 0 h 2385"/>
                  <a:gd name="T4" fmla="*/ 490 w 2884"/>
                  <a:gd name="T5" fmla="*/ 6 h 2385"/>
                  <a:gd name="T6" fmla="*/ 723 w 2884"/>
                  <a:gd name="T7" fmla="*/ 74 h 2385"/>
                  <a:gd name="T8" fmla="*/ 1015 w 2884"/>
                  <a:gd name="T9" fmla="*/ 199 h 2385"/>
                  <a:gd name="T10" fmla="*/ 1339 w 2884"/>
                  <a:gd name="T11" fmla="*/ 413 h 2385"/>
                  <a:gd name="T12" fmla="*/ 1657 w 2884"/>
                  <a:gd name="T13" fmla="*/ 680 h 2385"/>
                  <a:gd name="T14" fmla="*/ 1911 w 2884"/>
                  <a:gd name="T15" fmla="*/ 943 h 2385"/>
                  <a:gd name="T16" fmla="*/ 2170 w 2884"/>
                  <a:gd name="T17" fmla="*/ 1257 h 2385"/>
                  <a:gd name="T18" fmla="*/ 2339 w 2884"/>
                  <a:gd name="T19" fmla="*/ 1478 h 2385"/>
                  <a:gd name="T20" fmla="*/ 2513 w 2884"/>
                  <a:gd name="T21" fmla="*/ 1734 h 2385"/>
                  <a:gd name="T22" fmla="*/ 2725 w 2884"/>
                  <a:gd name="T23" fmla="*/ 2088 h 2385"/>
                  <a:gd name="T24" fmla="*/ 2877 w 2884"/>
                  <a:gd name="T25" fmla="*/ 2371 h 2385"/>
                  <a:gd name="T26" fmla="*/ 2883 w 2884"/>
                  <a:gd name="T27" fmla="*/ 2384 h 2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4"/>
                  <a:gd name="T43" fmla="*/ 0 h 2385"/>
                  <a:gd name="T44" fmla="*/ 2884 w 2884"/>
                  <a:gd name="T45" fmla="*/ 2385 h 23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4" h="2385">
                    <a:moveTo>
                      <a:pt x="0" y="66"/>
                    </a:moveTo>
                    <a:lnTo>
                      <a:pt x="261" y="0"/>
                    </a:lnTo>
                    <a:lnTo>
                      <a:pt x="490" y="6"/>
                    </a:lnTo>
                    <a:lnTo>
                      <a:pt x="723" y="74"/>
                    </a:lnTo>
                    <a:lnTo>
                      <a:pt x="1015" y="199"/>
                    </a:lnTo>
                    <a:lnTo>
                      <a:pt x="1339" y="413"/>
                    </a:lnTo>
                    <a:lnTo>
                      <a:pt x="1657" y="680"/>
                    </a:lnTo>
                    <a:lnTo>
                      <a:pt x="1911" y="943"/>
                    </a:lnTo>
                    <a:lnTo>
                      <a:pt x="2170" y="1257"/>
                    </a:lnTo>
                    <a:lnTo>
                      <a:pt x="2339" y="1478"/>
                    </a:lnTo>
                    <a:lnTo>
                      <a:pt x="2513" y="1734"/>
                    </a:lnTo>
                    <a:lnTo>
                      <a:pt x="2725" y="2088"/>
                    </a:lnTo>
                    <a:lnTo>
                      <a:pt x="2877" y="2371"/>
                    </a:lnTo>
                    <a:lnTo>
                      <a:pt x="2883" y="2384"/>
                    </a:lnTo>
                  </a:path>
                </a:pathLst>
              </a:custGeom>
              <a:noFill/>
              <a:ln w="25400" cap="rnd" cmpd="sng">
                <a:solidFill>
                  <a:srgbClr val="808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09" name="Freeform 140"/>
              <p:cNvSpPr>
                <a:spLocks/>
              </p:cNvSpPr>
              <p:nvPr/>
            </p:nvSpPr>
            <p:spPr bwMode="auto">
              <a:xfrm>
                <a:off x="1392" y="1695"/>
                <a:ext cx="2921" cy="2368"/>
              </a:xfrm>
              <a:custGeom>
                <a:avLst/>
                <a:gdLst>
                  <a:gd name="T0" fmla="*/ 0 w 2921"/>
                  <a:gd name="T1" fmla="*/ 67 h 2368"/>
                  <a:gd name="T2" fmla="*/ 269 w 2921"/>
                  <a:gd name="T3" fmla="*/ 0 h 2368"/>
                  <a:gd name="T4" fmla="*/ 499 w 2921"/>
                  <a:gd name="T5" fmla="*/ 0 h 2368"/>
                  <a:gd name="T6" fmla="*/ 739 w 2921"/>
                  <a:gd name="T7" fmla="*/ 67 h 2368"/>
                  <a:gd name="T8" fmla="*/ 1033 w 2921"/>
                  <a:gd name="T9" fmla="*/ 192 h 2368"/>
                  <a:gd name="T10" fmla="*/ 1361 w 2921"/>
                  <a:gd name="T11" fmla="*/ 401 h 2368"/>
                  <a:gd name="T12" fmla="*/ 1685 w 2921"/>
                  <a:gd name="T13" fmla="*/ 663 h 2368"/>
                  <a:gd name="T14" fmla="*/ 1939 w 2921"/>
                  <a:gd name="T15" fmla="*/ 929 h 2368"/>
                  <a:gd name="T16" fmla="*/ 2203 w 2921"/>
                  <a:gd name="T17" fmla="*/ 1241 h 2368"/>
                  <a:gd name="T18" fmla="*/ 2370 w 2921"/>
                  <a:gd name="T19" fmla="*/ 1465 h 2368"/>
                  <a:gd name="T20" fmla="*/ 2545 w 2921"/>
                  <a:gd name="T21" fmla="*/ 1718 h 2368"/>
                  <a:gd name="T22" fmla="*/ 2758 w 2921"/>
                  <a:gd name="T23" fmla="*/ 2072 h 2368"/>
                  <a:gd name="T24" fmla="*/ 2914 w 2921"/>
                  <a:gd name="T25" fmla="*/ 2353 h 2368"/>
                  <a:gd name="T26" fmla="*/ 2920 w 2921"/>
                  <a:gd name="T27" fmla="*/ 2367 h 2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1"/>
                  <a:gd name="T43" fmla="*/ 0 h 2368"/>
                  <a:gd name="T44" fmla="*/ 2921 w 2921"/>
                  <a:gd name="T45" fmla="*/ 2368 h 2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1" h="2368">
                    <a:moveTo>
                      <a:pt x="0" y="67"/>
                    </a:moveTo>
                    <a:lnTo>
                      <a:pt x="269" y="0"/>
                    </a:lnTo>
                    <a:lnTo>
                      <a:pt x="499" y="0"/>
                    </a:lnTo>
                    <a:lnTo>
                      <a:pt x="739" y="67"/>
                    </a:lnTo>
                    <a:lnTo>
                      <a:pt x="1033" y="192"/>
                    </a:lnTo>
                    <a:lnTo>
                      <a:pt x="1361" y="401"/>
                    </a:lnTo>
                    <a:lnTo>
                      <a:pt x="1685" y="663"/>
                    </a:lnTo>
                    <a:lnTo>
                      <a:pt x="1939" y="929"/>
                    </a:lnTo>
                    <a:lnTo>
                      <a:pt x="2203" y="1241"/>
                    </a:lnTo>
                    <a:lnTo>
                      <a:pt x="2370" y="1465"/>
                    </a:lnTo>
                    <a:lnTo>
                      <a:pt x="2545" y="1718"/>
                    </a:lnTo>
                    <a:lnTo>
                      <a:pt x="2758" y="2072"/>
                    </a:lnTo>
                    <a:lnTo>
                      <a:pt x="2914" y="2353"/>
                    </a:lnTo>
                    <a:lnTo>
                      <a:pt x="2920" y="2367"/>
                    </a:lnTo>
                  </a:path>
                </a:pathLst>
              </a:custGeom>
              <a:noFill/>
              <a:ln w="25400" cap="rnd"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0" name="Freeform 141"/>
              <p:cNvSpPr>
                <a:spLocks/>
              </p:cNvSpPr>
              <p:nvPr/>
            </p:nvSpPr>
            <p:spPr bwMode="auto">
              <a:xfrm>
                <a:off x="1406" y="1679"/>
                <a:ext cx="2924" cy="2355"/>
              </a:xfrm>
              <a:custGeom>
                <a:avLst/>
                <a:gdLst>
                  <a:gd name="T0" fmla="*/ 0 w 2924"/>
                  <a:gd name="T1" fmla="*/ 72 h 2355"/>
                  <a:gd name="T2" fmla="*/ 269 w 2924"/>
                  <a:gd name="T3" fmla="*/ 0 h 2355"/>
                  <a:gd name="T4" fmla="*/ 503 w 2924"/>
                  <a:gd name="T5" fmla="*/ 2 h 2355"/>
                  <a:gd name="T6" fmla="*/ 741 w 2924"/>
                  <a:gd name="T7" fmla="*/ 67 h 2355"/>
                  <a:gd name="T8" fmla="*/ 1038 w 2924"/>
                  <a:gd name="T9" fmla="*/ 191 h 2355"/>
                  <a:gd name="T10" fmla="*/ 1366 w 2924"/>
                  <a:gd name="T11" fmla="*/ 399 h 2355"/>
                  <a:gd name="T12" fmla="*/ 1691 w 2924"/>
                  <a:gd name="T13" fmla="*/ 663 h 2355"/>
                  <a:gd name="T14" fmla="*/ 1946 w 2924"/>
                  <a:gd name="T15" fmla="*/ 924 h 2355"/>
                  <a:gd name="T16" fmla="*/ 2207 w 2924"/>
                  <a:gd name="T17" fmla="*/ 1231 h 2355"/>
                  <a:gd name="T18" fmla="*/ 2379 w 2924"/>
                  <a:gd name="T19" fmla="*/ 1454 h 2355"/>
                  <a:gd name="T20" fmla="*/ 2551 w 2924"/>
                  <a:gd name="T21" fmla="*/ 1710 h 2355"/>
                  <a:gd name="T22" fmla="*/ 2765 w 2924"/>
                  <a:gd name="T23" fmla="*/ 2062 h 2355"/>
                  <a:gd name="T24" fmla="*/ 2917 w 2924"/>
                  <a:gd name="T25" fmla="*/ 2345 h 2355"/>
                  <a:gd name="T26" fmla="*/ 2923 w 2924"/>
                  <a:gd name="T27" fmla="*/ 2354 h 2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4"/>
                  <a:gd name="T43" fmla="*/ 0 h 2355"/>
                  <a:gd name="T44" fmla="*/ 2924 w 2924"/>
                  <a:gd name="T45" fmla="*/ 2355 h 23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4" h="2355">
                    <a:moveTo>
                      <a:pt x="0" y="72"/>
                    </a:moveTo>
                    <a:lnTo>
                      <a:pt x="269" y="0"/>
                    </a:lnTo>
                    <a:lnTo>
                      <a:pt x="503" y="2"/>
                    </a:lnTo>
                    <a:lnTo>
                      <a:pt x="741" y="67"/>
                    </a:lnTo>
                    <a:lnTo>
                      <a:pt x="1038" y="191"/>
                    </a:lnTo>
                    <a:lnTo>
                      <a:pt x="1366" y="399"/>
                    </a:lnTo>
                    <a:lnTo>
                      <a:pt x="1691" y="663"/>
                    </a:lnTo>
                    <a:lnTo>
                      <a:pt x="1946" y="924"/>
                    </a:lnTo>
                    <a:lnTo>
                      <a:pt x="2207" y="1231"/>
                    </a:lnTo>
                    <a:lnTo>
                      <a:pt x="2379" y="1454"/>
                    </a:lnTo>
                    <a:lnTo>
                      <a:pt x="2551" y="1710"/>
                    </a:lnTo>
                    <a:lnTo>
                      <a:pt x="2765" y="2062"/>
                    </a:lnTo>
                    <a:lnTo>
                      <a:pt x="2917" y="2345"/>
                    </a:lnTo>
                    <a:lnTo>
                      <a:pt x="2923" y="2354"/>
                    </a:lnTo>
                  </a:path>
                </a:pathLst>
              </a:custGeom>
              <a:noFill/>
              <a:ln w="25400" cap="rnd" cmpd="sng">
                <a:solidFill>
                  <a:srgbClr val="808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1" name="Freeform 142"/>
              <p:cNvSpPr>
                <a:spLocks/>
              </p:cNvSpPr>
              <p:nvPr/>
            </p:nvSpPr>
            <p:spPr bwMode="auto">
              <a:xfrm>
                <a:off x="774" y="1120"/>
                <a:ext cx="1276" cy="1283"/>
              </a:xfrm>
              <a:custGeom>
                <a:avLst/>
                <a:gdLst>
                  <a:gd name="T0" fmla="*/ 274 w 1276"/>
                  <a:gd name="T1" fmla="*/ 184 h 1283"/>
                  <a:gd name="T2" fmla="*/ 234 w 1276"/>
                  <a:gd name="T3" fmla="*/ 214 h 1283"/>
                  <a:gd name="T4" fmla="*/ 158 w 1276"/>
                  <a:gd name="T5" fmla="*/ 289 h 1283"/>
                  <a:gd name="T6" fmla="*/ 122 w 1276"/>
                  <a:gd name="T7" fmla="*/ 338 h 1283"/>
                  <a:gd name="T8" fmla="*/ 73 w 1276"/>
                  <a:gd name="T9" fmla="*/ 382 h 1283"/>
                  <a:gd name="T10" fmla="*/ 0 w 1276"/>
                  <a:gd name="T11" fmla="*/ 473 h 1283"/>
                  <a:gd name="T12" fmla="*/ 35 w 1276"/>
                  <a:gd name="T13" fmla="*/ 598 h 1283"/>
                  <a:gd name="T14" fmla="*/ 23 w 1276"/>
                  <a:gd name="T15" fmla="*/ 685 h 1283"/>
                  <a:gd name="T16" fmla="*/ 72 w 1276"/>
                  <a:gd name="T17" fmla="*/ 796 h 1283"/>
                  <a:gd name="T18" fmla="*/ 447 w 1276"/>
                  <a:gd name="T19" fmla="*/ 736 h 1283"/>
                  <a:gd name="T20" fmla="*/ 416 w 1276"/>
                  <a:gd name="T21" fmla="*/ 804 h 1283"/>
                  <a:gd name="T22" fmla="*/ 460 w 1276"/>
                  <a:gd name="T23" fmla="*/ 817 h 1283"/>
                  <a:gd name="T24" fmla="*/ 501 w 1276"/>
                  <a:gd name="T25" fmla="*/ 824 h 1283"/>
                  <a:gd name="T26" fmla="*/ 559 w 1276"/>
                  <a:gd name="T27" fmla="*/ 837 h 1283"/>
                  <a:gd name="T28" fmla="*/ 557 w 1276"/>
                  <a:gd name="T29" fmla="*/ 890 h 1283"/>
                  <a:gd name="T30" fmla="*/ 571 w 1276"/>
                  <a:gd name="T31" fmla="*/ 866 h 1283"/>
                  <a:gd name="T32" fmla="*/ 626 w 1276"/>
                  <a:gd name="T33" fmla="*/ 858 h 1283"/>
                  <a:gd name="T34" fmla="*/ 688 w 1276"/>
                  <a:gd name="T35" fmla="*/ 899 h 1283"/>
                  <a:gd name="T36" fmla="*/ 934 w 1276"/>
                  <a:gd name="T37" fmla="*/ 1232 h 1283"/>
                  <a:gd name="T38" fmla="*/ 952 w 1276"/>
                  <a:gd name="T39" fmla="*/ 1134 h 1283"/>
                  <a:gd name="T40" fmla="*/ 994 w 1276"/>
                  <a:gd name="T41" fmla="*/ 1105 h 1283"/>
                  <a:gd name="T42" fmla="*/ 1084 w 1276"/>
                  <a:gd name="T43" fmla="*/ 1039 h 1283"/>
                  <a:gd name="T44" fmla="*/ 1114 w 1276"/>
                  <a:gd name="T45" fmla="*/ 982 h 1283"/>
                  <a:gd name="T46" fmla="*/ 1217 w 1276"/>
                  <a:gd name="T47" fmla="*/ 962 h 1283"/>
                  <a:gd name="T48" fmla="*/ 1275 w 1276"/>
                  <a:gd name="T49" fmla="*/ 849 h 1283"/>
                  <a:gd name="T50" fmla="*/ 1165 w 1276"/>
                  <a:gd name="T51" fmla="*/ 716 h 1283"/>
                  <a:gd name="T52" fmla="*/ 1161 w 1276"/>
                  <a:gd name="T53" fmla="*/ 635 h 1283"/>
                  <a:gd name="T54" fmla="*/ 1144 w 1276"/>
                  <a:gd name="T55" fmla="*/ 517 h 1283"/>
                  <a:gd name="T56" fmla="*/ 1226 w 1276"/>
                  <a:gd name="T57" fmla="*/ 304 h 1283"/>
                  <a:gd name="T58" fmla="*/ 1084 w 1276"/>
                  <a:gd name="T59" fmla="*/ 301 h 1283"/>
                  <a:gd name="T60" fmla="*/ 959 w 1276"/>
                  <a:gd name="T61" fmla="*/ 218 h 1283"/>
                  <a:gd name="T62" fmla="*/ 882 w 1276"/>
                  <a:gd name="T63" fmla="*/ 5 h 1283"/>
                  <a:gd name="T64" fmla="*/ 745 w 1276"/>
                  <a:gd name="T65" fmla="*/ 0 h 1283"/>
                  <a:gd name="T66" fmla="*/ 643 w 1276"/>
                  <a:gd name="T67" fmla="*/ 87 h 1283"/>
                  <a:gd name="T68" fmla="*/ 575 w 1276"/>
                  <a:gd name="T69" fmla="*/ 8 h 1283"/>
                  <a:gd name="T70" fmla="*/ 452 w 1276"/>
                  <a:gd name="T71" fmla="*/ 35 h 1283"/>
                  <a:gd name="T72" fmla="*/ 356 w 1276"/>
                  <a:gd name="T73" fmla="*/ 61 h 12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6"/>
                  <a:gd name="T112" fmla="*/ 0 h 1283"/>
                  <a:gd name="T113" fmla="*/ 1276 w 1276"/>
                  <a:gd name="T114" fmla="*/ 1283 h 12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6" h="1283">
                    <a:moveTo>
                      <a:pt x="429" y="357"/>
                    </a:moveTo>
                    <a:lnTo>
                      <a:pt x="274" y="184"/>
                    </a:lnTo>
                    <a:lnTo>
                      <a:pt x="460" y="463"/>
                    </a:lnTo>
                    <a:lnTo>
                      <a:pt x="234" y="214"/>
                    </a:lnTo>
                    <a:lnTo>
                      <a:pt x="383" y="440"/>
                    </a:lnTo>
                    <a:lnTo>
                      <a:pt x="158" y="289"/>
                    </a:lnTo>
                    <a:lnTo>
                      <a:pt x="391" y="514"/>
                    </a:lnTo>
                    <a:lnTo>
                      <a:pt x="122" y="338"/>
                    </a:lnTo>
                    <a:lnTo>
                      <a:pt x="382" y="563"/>
                    </a:lnTo>
                    <a:lnTo>
                      <a:pt x="73" y="382"/>
                    </a:lnTo>
                    <a:lnTo>
                      <a:pt x="381" y="586"/>
                    </a:lnTo>
                    <a:lnTo>
                      <a:pt x="0" y="473"/>
                    </a:lnTo>
                    <a:lnTo>
                      <a:pt x="374" y="611"/>
                    </a:lnTo>
                    <a:lnTo>
                      <a:pt x="35" y="598"/>
                    </a:lnTo>
                    <a:lnTo>
                      <a:pt x="365" y="651"/>
                    </a:lnTo>
                    <a:lnTo>
                      <a:pt x="23" y="685"/>
                    </a:lnTo>
                    <a:lnTo>
                      <a:pt x="349" y="699"/>
                    </a:lnTo>
                    <a:lnTo>
                      <a:pt x="72" y="796"/>
                    </a:lnTo>
                    <a:lnTo>
                      <a:pt x="411" y="714"/>
                    </a:lnTo>
                    <a:lnTo>
                      <a:pt x="447" y="736"/>
                    </a:lnTo>
                    <a:lnTo>
                      <a:pt x="166" y="967"/>
                    </a:lnTo>
                    <a:lnTo>
                      <a:pt x="416" y="804"/>
                    </a:lnTo>
                    <a:lnTo>
                      <a:pt x="217" y="988"/>
                    </a:lnTo>
                    <a:lnTo>
                      <a:pt x="460" y="817"/>
                    </a:lnTo>
                    <a:lnTo>
                      <a:pt x="282" y="1082"/>
                    </a:lnTo>
                    <a:lnTo>
                      <a:pt x="501" y="824"/>
                    </a:lnTo>
                    <a:lnTo>
                      <a:pt x="352" y="1114"/>
                    </a:lnTo>
                    <a:lnTo>
                      <a:pt x="559" y="837"/>
                    </a:lnTo>
                    <a:lnTo>
                      <a:pt x="382" y="1233"/>
                    </a:lnTo>
                    <a:lnTo>
                      <a:pt x="557" y="890"/>
                    </a:lnTo>
                    <a:lnTo>
                      <a:pt x="492" y="1282"/>
                    </a:lnTo>
                    <a:lnTo>
                      <a:pt x="571" y="866"/>
                    </a:lnTo>
                    <a:lnTo>
                      <a:pt x="586" y="1181"/>
                    </a:lnTo>
                    <a:lnTo>
                      <a:pt x="626" y="858"/>
                    </a:lnTo>
                    <a:lnTo>
                      <a:pt x="743" y="1190"/>
                    </a:lnTo>
                    <a:lnTo>
                      <a:pt x="688" y="899"/>
                    </a:lnTo>
                    <a:lnTo>
                      <a:pt x="794" y="1015"/>
                    </a:lnTo>
                    <a:lnTo>
                      <a:pt x="934" y="1232"/>
                    </a:lnTo>
                    <a:lnTo>
                      <a:pt x="764" y="898"/>
                    </a:lnTo>
                    <a:lnTo>
                      <a:pt x="952" y="1134"/>
                    </a:lnTo>
                    <a:lnTo>
                      <a:pt x="779" y="862"/>
                    </a:lnTo>
                    <a:lnTo>
                      <a:pt x="994" y="1105"/>
                    </a:lnTo>
                    <a:lnTo>
                      <a:pt x="818" y="845"/>
                    </a:lnTo>
                    <a:lnTo>
                      <a:pt x="1084" y="1039"/>
                    </a:lnTo>
                    <a:lnTo>
                      <a:pt x="866" y="821"/>
                    </a:lnTo>
                    <a:lnTo>
                      <a:pt x="1114" y="982"/>
                    </a:lnTo>
                    <a:lnTo>
                      <a:pt x="885" y="780"/>
                    </a:lnTo>
                    <a:lnTo>
                      <a:pt x="1217" y="962"/>
                    </a:lnTo>
                    <a:lnTo>
                      <a:pt x="928" y="763"/>
                    </a:lnTo>
                    <a:lnTo>
                      <a:pt x="1275" y="849"/>
                    </a:lnTo>
                    <a:lnTo>
                      <a:pt x="872" y="717"/>
                    </a:lnTo>
                    <a:lnTo>
                      <a:pt x="1165" y="716"/>
                    </a:lnTo>
                    <a:lnTo>
                      <a:pt x="827" y="663"/>
                    </a:lnTo>
                    <a:lnTo>
                      <a:pt x="1161" y="635"/>
                    </a:lnTo>
                    <a:lnTo>
                      <a:pt x="839" y="614"/>
                    </a:lnTo>
                    <a:lnTo>
                      <a:pt x="1144" y="517"/>
                    </a:lnTo>
                    <a:lnTo>
                      <a:pt x="797" y="597"/>
                    </a:lnTo>
                    <a:lnTo>
                      <a:pt x="1226" y="304"/>
                    </a:lnTo>
                    <a:lnTo>
                      <a:pt x="828" y="524"/>
                    </a:lnTo>
                    <a:lnTo>
                      <a:pt x="1084" y="301"/>
                    </a:lnTo>
                    <a:lnTo>
                      <a:pt x="729" y="553"/>
                    </a:lnTo>
                    <a:lnTo>
                      <a:pt x="959" y="218"/>
                    </a:lnTo>
                    <a:lnTo>
                      <a:pt x="691" y="537"/>
                    </a:lnTo>
                    <a:lnTo>
                      <a:pt x="882" y="5"/>
                    </a:lnTo>
                    <a:lnTo>
                      <a:pt x="694" y="465"/>
                    </a:lnTo>
                    <a:lnTo>
                      <a:pt x="745" y="0"/>
                    </a:lnTo>
                    <a:lnTo>
                      <a:pt x="680" y="419"/>
                    </a:lnTo>
                    <a:lnTo>
                      <a:pt x="643" y="87"/>
                    </a:lnTo>
                    <a:lnTo>
                      <a:pt x="637" y="432"/>
                    </a:lnTo>
                    <a:lnTo>
                      <a:pt x="575" y="8"/>
                    </a:lnTo>
                    <a:lnTo>
                      <a:pt x="588" y="436"/>
                    </a:lnTo>
                    <a:lnTo>
                      <a:pt x="452" y="35"/>
                    </a:lnTo>
                    <a:lnTo>
                      <a:pt x="553" y="449"/>
                    </a:lnTo>
                    <a:lnTo>
                      <a:pt x="356" y="61"/>
                    </a:lnTo>
                    <a:lnTo>
                      <a:pt x="429" y="357"/>
                    </a:lnTo>
                  </a:path>
                </a:pathLst>
              </a:custGeom>
              <a:solidFill>
                <a:srgbClr val="404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12" name="Freeform 143"/>
              <p:cNvSpPr>
                <a:spLocks/>
              </p:cNvSpPr>
              <p:nvPr/>
            </p:nvSpPr>
            <p:spPr bwMode="auto">
              <a:xfrm>
                <a:off x="1397" y="1166"/>
                <a:ext cx="606" cy="580"/>
              </a:xfrm>
              <a:custGeom>
                <a:avLst/>
                <a:gdLst>
                  <a:gd name="T0" fmla="*/ 0 w 606"/>
                  <a:gd name="T1" fmla="*/ 579 h 580"/>
                  <a:gd name="T2" fmla="*/ 514 w 606"/>
                  <a:gd name="T3" fmla="*/ 0 h 580"/>
                  <a:gd name="T4" fmla="*/ 296 w 606"/>
                  <a:gd name="T5" fmla="*/ 279 h 580"/>
                  <a:gd name="T6" fmla="*/ 605 w 606"/>
                  <a:gd name="T7" fmla="*/ 51 h 580"/>
                  <a:gd name="T8" fmla="*/ 0 w 606"/>
                  <a:gd name="T9" fmla="*/ 579 h 580"/>
                  <a:gd name="T10" fmla="*/ 0 60000 65536"/>
                  <a:gd name="T11" fmla="*/ 0 60000 65536"/>
                  <a:gd name="T12" fmla="*/ 0 60000 65536"/>
                  <a:gd name="T13" fmla="*/ 0 60000 65536"/>
                  <a:gd name="T14" fmla="*/ 0 60000 65536"/>
                  <a:gd name="T15" fmla="*/ 0 w 606"/>
                  <a:gd name="T16" fmla="*/ 0 h 580"/>
                  <a:gd name="T17" fmla="*/ 606 w 606"/>
                  <a:gd name="T18" fmla="*/ 580 h 580"/>
                </a:gdLst>
                <a:ahLst/>
                <a:cxnLst>
                  <a:cxn ang="T10">
                    <a:pos x="T0" y="T1"/>
                  </a:cxn>
                  <a:cxn ang="T11">
                    <a:pos x="T2" y="T3"/>
                  </a:cxn>
                  <a:cxn ang="T12">
                    <a:pos x="T4" y="T5"/>
                  </a:cxn>
                  <a:cxn ang="T13">
                    <a:pos x="T6" y="T7"/>
                  </a:cxn>
                  <a:cxn ang="T14">
                    <a:pos x="T8" y="T9"/>
                  </a:cxn>
                </a:cxnLst>
                <a:rect l="T15" t="T16" r="T17" b="T18"/>
                <a:pathLst>
                  <a:path w="606" h="580">
                    <a:moveTo>
                      <a:pt x="0" y="579"/>
                    </a:moveTo>
                    <a:lnTo>
                      <a:pt x="514" y="0"/>
                    </a:lnTo>
                    <a:lnTo>
                      <a:pt x="296" y="279"/>
                    </a:lnTo>
                    <a:lnTo>
                      <a:pt x="605" y="51"/>
                    </a:lnTo>
                    <a:lnTo>
                      <a:pt x="0" y="579"/>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13" name="Freeform 144"/>
              <p:cNvSpPr>
                <a:spLocks/>
              </p:cNvSpPr>
              <p:nvPr/>
            </p:nvSpPr>
            <p:spPr bwMode="auto">
              <a:xfrm>
                <a:off x="1418" y="1589"/>
                <a:ext cx="784" cy="181"/>
              </a:xfrm>
              <a:custGeom>
                <a:avLst/>
                <a:gdLst>
                  <a:gd name="T0" fmla="*/ 0 w 784"/>
                  <a:gd name="T1" fmla="*/ 180 h 181"/>
                  <a:gd name="T2" fmla="*/ 770 w 784"/>
                  <a:gd name="T3" fmla="*/ 104 h 181"/>
                  <a:gd name="T4" fmla="*/ 417 w 784"/>
                  <a:gd name="T5" fmla="*/ 117 h 181"/>
                  <a:gd name="T6" fmla="*/ 783 w 784"/>
                  <a:gd name="T7" fmla="*/ 0 h 181"/>
                  <a:gd name="T8" fmla="*/ 0 w 784"/>
                  <a:gd name="T9" fmla="*/ 180 h 181"/>
                  <a:gd name="T10" fmla="*/ 0 60000 65536"/>
                  <a:gd name="T11" fmla="*/ 0 60000 65536"/>
                  <a:gd name="T12" fmla="*/ 0 60000 65536"/>
                  <a:gd name="T13" fmla="*/ 0 60000 65536"/>
                  <a:gd name="T14" fmla="*/ 0 60000 65536"/>
                  <a:gd name="T15" fmla="*/ 0 w 784"/>
                  <a:gd name="T16" fmla="*/ 0 h 181"/>
                  <a:gd name="T17" fmla="*/ 784 w 784"/>
                  <a:gd name="T18" fmla="*/ 181 h 181"/>
                </a:gdLst>
                <a:ahLst/>
                <a:cxnLst>
                  <a:cxn ang="T10">
                    <a:pos x="T0" y="T1"/>
                  </a:cxn>
                  <a:cxn ang="T11">
                    <a:pos x="T2" y="T3"/>
                  </a:cxn>
                  <a:cxn ang="T12">
                    <a:pos x="T4" y="T5"/>
                  </a:cxn>
                  <a:cxn ang="T13">
                    <a:pos x="T6" y="T7"/>
                  </a:cxn>
                  <a:cxn ang="T14">
                    <a:pos x="T8" y="T9"/>
                  </a:cxn>
                </a:cxnLst>
                <a:rect l="T15" t="T16" r="T17" b="T18"/>
                <a:pathLst>
                  <a:path w="784" h="181">
                    <a:moveTo>
                      <a:pt x="0" y="180"/>
                    </a:moveTo>
                    <a:lnTo>
                      <a:pt x="770" y="104"/>
                    </a:lnTo>
                    <a:lnTo>
                      <a:pt x="417" y="117"/>
                    </a:lnTo>
                    <a:lnTo>
                      <a:pt x="783" y="0"/>
                    </a:lnTo>
                    <a:lnTo>
                      <a:pt x="0" y="18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14" name="Freeform 145"/>
              <p:cNvSpPr>
                <a:spLocks/>
              </p:cNvSpPr>
              <p:nvPr/>
            </p:nvSpPr>
            <p:spPr bwMode="auto">
              <a:xfrm>
                <a:off x="1414" y="1784"/>
                <a:ext cx="585" cy="635"/>
              </a:xfrm>
              <a:custGeom>
                <a:avLst/>
                <a:gdLst>
                  <a:gd name="T0" fmla="*/ 0 w 585"/>
                  <a:gd name="T1" fmla="*/ 0 h 635"/>
                  <a:gd name="T2" fmla="*/ 584 w 585"/>
                  <a:gd name="T3" fmla="*/ 541 h 635"/>
                  <a:gd name="T4" fmla="*/ 306 w 585"/>
                  <a:gd name="T5" fmla="*/ 309 h 635"/>
                  <a:gd name="T6" fmla="*/ 537 w 585"/>
                  <a:gd name="T7" fmla="*/ 634 h 635"/>
                  <a:gd name="T8" fmla="*/ 0 w 585"/>
                  <a:gd name="T9" fmla="*/ 0 h 635"/>
                  <a:gd name="T10" fmla="*/ 0 60000 65536"/>
                  <a:gd name="T11" fmla="*/ 0 60000 65536"/>
                  <a:gd name="T12" fmla="*/ 0 60000 65536"/>
                  <a:gd name="T13" fmla="*/ 0 60000 65536"/>
                  <a:gd name="T14" fmla="*/ 0 60000 65536"/>
                  <a:gd name="T15" fmla="*/ 0 w 585"/>
                  <a:gd name="T16" fmla="*/ 0 h 635"/>
                  <a:gd name="T17" fmla="*/ 585 w 585"/>
                  <a:gd name="T18" fmla="*/ 635 h 635"/>
                </a:gdLst>
                <a:ahLst/>
                <a:cxnLst>
                  <a:cxn ang="T10">
                    <a:pos x="T0" y="T1"/>
                  </a:cxn>
                  <a:cxn ang="T11">
                    <a:pos x="T2" y="T3"/>
                  </a:cxn>
                  <a:cxn ang="T12">
                    <a:pos x="T4" y="T5"/>
                  </a:cxn>
                  <a:cxn ang="T13">
                    <a:pos x="T6" y="T7"/>
                  </a:cxn>
                  <a:cxn ang="T14">
                    <a:pos x="T8" y="T9"/>
                  </a:cxn>
                </a:cxnLst>
                <a:rect l="T15" t="T16" r="T17" b="T18"/>
                <a:pathLst>
                  <a:path w="585" h="635">
                    <a:moveTo>
                      <a:pt x="0" y="0"/>
                    </a:moveTo>
                    <a:lnTo>
                      <a:pt x="584" y="541"/>
                    </a:lnTo>
                    <a:lnTo>
                      <a:pt x="306" y="309"/>
                    </a:lnTo>
                    <a:lnTo>
                      <a:pt x="537" y="634"/>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15" name="Freeform 146"/>
              <p:cNvSpPr>
                <a:spLocks/>
              </p:cNvSpPr>
              <p:nvPr/>
            </p:nvSpPr>
            <p:spPr bwMode="auto">
              <a:xfrm>
                <a:off x="1193" y="929"/>
                <a:ext cx="197" cy="807"/>
              </a:xfrm>
              <a:custGeom>
                <a:avLst/>
                <a:gdLst>
                  <a:gd name="T0" fmla="*/ 196 w 197"/>
                  <a:gd name="T1" fmla="*/ 806 h 807"/>
                  <a:gd name="T2" fmla="*/ 102 w 197"/>
                  <a:gd name="T3" fmla="*/ 17 h 807"/>
                  <a:gd name="T4" fmla="*/ 126 w 197"/>
                  <a:gd name="T5" fmla="*/ 376 h 807"/>
                  <a:gd name="T6" fmla="*/ 0 w 197"/>
                  <a:gd name="T7" fmla="*/ 0 h 807"/>
                  <a:gd name="T8" fmla="*/ 196 w 197"/>
                  <a:gd name="T9" fmla="*/ 806 h 807"/>
                  <a:gd name="T10" fmla="*/ 0 60000 65536"/>
                  <a:gd name="T11" fmla="*/ 0 60000 65536"/>
                  <a:gd name="T12" fmla="*/ 0 60000 65536"/>
                  <a:gd name="T13" fmla="*/ 0 60000 65536"/>
                  <a:gd name="T14" fmla="*/ 0 60000 65536"/>
                  <a:gd name="T15" fmla="*/ 0 w 197"/>
                  <a:gd name="T16" fmla="*/ 0 h 807"/>
                  <a:gd name="T17" fmla="*/ 197 w 197"/>
                  <a:gd name="T18" fmla="*/ 807 h 807"/>
                </a:gdLst>
                <a:ahLst/>
                <a:cxnLst>
                  <a:cxn ang="T10">
                    <a:pos x="T0" y="T1"/>
                  </a:cxn>
                  <a:cxn ang="T11">
                    <a:pos x="T2" y="T3"/>
                  </a:cxn>
                  <a:cxn ang="T12">
                    <a:pos x="T4" y="T5"/>
                  </a:cxn>
                  <a:cxn ang="T13">
                    <a:pos x="T6" y="T7"/>
                  </a:cxn>
                  <a:cxn ang="T14">
                    <a:pos x="T8" y="T9"/>
                  </a:cxn>
                </a:cxnLst>
                <a:rect l="T15" t="T16" r="T17" b="T18"/>
                <a:pathLst>
                  <a:path w="197" h="807">
                    <a:moveTo>
                      <a:pt x="196" y="806"/>
                    </a:moveTo>
                    <a:lnTo>
                      <a:pt x="102" y="17"/>
                    </a:lnTo>
                    <a:lnTo>
                      <a:pt x="126" y="376"/>
                    </a:lnTo>
                    <a:lnTo>
                      <a:pt x="0" y="0"/>
                    </a:lnTo>
                    <a:lnTo>
                      <a:pt x="196" y="806"/>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16" name="Freeform 147"/>
              <p:cNvSpPr>
                <a:spLocks/>
              </p:cNvSpPr>
              <p:nvPr/>
            </p:nvSpPr>
            <p:spPr bwMode="auto">
              <a:xfrm>
                <a:off x="1048" y="1828"/>
                <a:ext cx="315" cy="810"/>
              </a:xfrm>
              <a:custGeom>
                <a:avLst/>
                <a:gdLst>
                  <a:gd name="T0" fmla="*/ 314 w 315"/>
                  <a:gd name="T1" fmla="*/ 0 h 810"/>
                  <a:gd name="T2" fmla="*/ 275 w 315"/>
                  <a:gd name="T3" fmla="*/ 733 h 810"/>
                  <a:gd name="T4" fmla="*/ 267 w 315"/>
                  <a:gd name="T5" fmla="*/ 334 h 810"/>
                  <a:gd name="T6" fmla="*/ 128 w 315"/>
                  <a:gd name="T7" fmla="*/ 809 h 810"/>
                  <a:gd name="T8" fmla="*/ 201 w 315"/>
                  <a:gd name="T9" fmla="*/ 324 h 810"/>
                  <a:gd name="T10" fmla="*/ 0 w 315"/>
                  <a:gd name="T11" fmla="*/ 637 h 810"/>
                  <a:gd name="T12" fmla="*/ 314 w 315"/>
                  <a:gd name="T13" fmla="*/ 0 h 810"/>
                  <a:gd name="T14" fmla="*/ 0 60000 65536"/>
                  <a:gd name="T15" fmla="*/ 0 60000 65536"/>
                  <a:gd name="T16" fmla="*/ 0 60000 65536"/>
                  <a:gd name="T17" fmla="*/ 0 60000 65536"/>
                  <a:gd name="T18" fmla="*/ 0 60000 65536"/>
                  <a:gd name="T19" fmla="*/ 0 60000 65536"/>
                  <a:gd name="T20" fmla="*/ 0 60000 65536"/>
                  <a:gd name="T21" fmla="*/ 0 w 315"/>
                  <a:gd name="T22" fmla="*/ 0 h 810"/>
                  <a:gd name="T23" fmla="*/ 315 w 315"/>
                  <a:gd name="T24" fmla="*/ 810 h 8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810">
                    <a:moveTo>
                      <a:pt x="314" y="0"/>
                    </a:moveTo>
                    <a:lnTo>
                      <a:pt x="275" y="733"/>
                    </a:lnTo>
                    <a:lnTo>
                      <a:pt x="267" y="334"/>
                    </a:lnTo>
                    <a:lnTo>
                      <a:pt x="128" y="809"/>
                    </a:lnTo>
                    <a:lnTo>
                      <a:pt x="201" y="324"/>
                    </a:lnTo>
                    <a:lnTo>
                      <a:pt x="0" y="637"/>
                    </a:lnTo>
                    <a:lnTo>
                      <a:pt x="314"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17" name="Freeform 148"/>
              <p:cNvSpPr>
                <a:spLocks/>
              </p:cNvSpPr>
              <p:nvPr/>
            </p:nvSpPr>
            <p:spPr bwMode="auto">
              <a:xfrm>
                <a:off x="1448" y="1784"/>
                <a:ext cx="767" cy="400"/>
              </a:xfrm>
              <a:custGeom>
                <a:avLst/>
                <a:gdLst>
                  <a:gd name="T0" fmla="*/ 0 w 767"/>
                  <a:gd name="T1" fmla="*/ 0 h 400"/>
                  <a:gd name="T2" fmla="*/ 618 w 767"/>
                  <a:gd name="T3" fmla="*/ 399 h 400"/>
                  <a:gd name="T4" fmla="*/ 297 w 767"/>
                  <a:gd name="T5" fmla="*/ 159 h 400"/>
                  <a:gd name="T6" fmla="*/ 766 w 767"/>
                  <a:gd name="T7" fmla="*/ 324 h 400"/>
                  <a:gd name="T8" fmla="*/ 330 w 767"/>
                  <a:gd name="T9" fmla="*/ 99 h 400"/>
                  <a:gd name="T10" fmla="*/ 702 w 767"/>
                  <a:gd name="T11" fmla="*/ 122 h 400"/>
                  <a:gd name="T12" fmla="*/ 0 w 767"/>
                  <a:gd name="T13" fmla="*/ 0 h 400"/>
                  <a:gd name="T14" fmla="*/ 0 60000 65536"/>
                  <a:gd name="T15" fmla="*/ 0 60000 65536"/>
                  <a:gd name="T16" fmla="*/ 0 60000 65536"/>
                  <a:gd name="T17" fmla="*/ 0 60000 65536"/>
                  <a:gd name="T18" fmla="*/ 0 60000 65536"/>
                  <a:gd name="T19" fmla="*/ 0 60000 65536"/>
                  <a:gd name="T20" fmla="*/ 0 60000 65536"/>
                  <a:gd name="T21" fmla="*/ 0 w 767"/>
                  <a:gd name="T22" fmla="*/ 0 h 400"/>
                  <a:gd name="T23" fmla="*/ 767 w 767"/>
                  <a:gd name="T24" fmla="*/ 400 h 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7" h="400">
                    <a:moveTo>
                      <a:pt x="0" y="0"/>
                    </a:moveTo>
                    <a:lnTo>
                      <a:pt x="618" y="399"/>
                    </a:lnTo>
                    <a:lnTo>
                      <a:pt x="297" y="159"/>
                    </a:lnTo>
                    <a:lnTo>
                      <a:pt x="766" y="324"/>
                    </a:lnTo>
                    <a:lnTo>
                      <a:pt x="330" y="99"/>
                    </a:lnTo>
                    <a:lnTo>
                      <a:pt x="702" y="122"/>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18" name="Freeform 149"/>
              <p:cNvSpPr>
                <a:spLocks/>
              </p:cNvSpPr>
              <p:nvPr/>
            </p:nvSpPr>
            <p:spPr bwMode="auto">
              <a:xfrm>
                <a:off x="569" y="1783"/>
                <a:ext cx="783" cy="179"/>
              </a:xfrm>
              <a:custGeom>
                <a:avLst/>
                <a:gdLst>
                  <a:gd name="T0" fmla="*/ 782 w 783"/>
                  <a:gd name="T1" fmla="*/ 0 h 179"/>
                  <a:gd name="T2" fmla="*/ 12 w 783"/>
                  <a:gd name="T3" fmla="*/ 76 h 179"/>
                  <a:gd name="T4" fmla="*/ 364 w 783"/>
                  <a:gd name="T5" fmla="*/ 61 h 179"/>
                  <a:gd name="T6" fmla="*/ 0 w 783"/>
                  <a:gd name="T7" fmla="*/ 178 h 179"/>
                  <a:gd name="T8" fmla="*/ 782 w 783"/>
                  <a:gd name="T9" fmla="*/ 0 h 179"/>
                  <a:gd name="T10" fmla="*/ 0 60000 65536"/>
                  <a:gd name="T11" fmla="*/ 0 60000 65536"/>
                  <a:gd name="T12" fmla="*/ 0 60000 65536"/>
                  <a:gd name="T13" fmla="*/ 0 60000 65536"/>
                  <a:gd name="T14" fmla="*/ 0 60000 65536"/>
                  <a:gd name="T15" fmla="*/ 0 w 783"/>
                  <a:gd name="T16" fmla="*/ 0 h 179"/>
                  <a:gd name="T17" fmla="*/ 783 w 783"/>
                  <a:gd name="T18" fmla="*/ 179 h 179"/>
                </a:gdLst>
                <a:ahLst/>
                <a:cxnLst>
                  <a:cxn ang="T10">
                    <a:pos x="T0" y="T1"/>
                  </a:cxn>
                  <a:cxn ang="T11">
                    <a:pos x="T2" y="T3"/>
                  </a:cxn>
                  <a:cxn ang="T12">
                    <a:pos x="T4" y="T5"/>
                  </a:cxn>
                  <a:cxn ang="T13">
                    <a:pos x="T6" y="T7"/>
                  </a:cxn>
                  <a:cxn ang="T14">
                    <a:pos x="T8" y="T9"/>
                  </a:cxn>
                </a:cxnLst>
                <a:rect l="T15" t="T16" r="T17" b="T18"/>
                <a:pathLst>
                  <a:path w="783" h="179">
                    <a:moveTo>
                      <a:pt x="782" y="0"/>
                    </a:moveTo>
                    <a:lnTo>
                      <a:pt x="12" y="76"/>
                    </a:lnTo>
                    <a:lnTo>
                      <a:pt x="364" y="61"/>
                    </a:lnTo>
                    <a:lnTo>
                      <a:pt x="0" y="178"/>
                    </a:lnTo>
                    <a:lnTo>
                      <a:pt x="782"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19" name="Freeform 150"/>
              <p:cNvSpPr>
                <a:spLocks/>
              </p:cNvSpPr>
              <p:nvPr/>
            </p:nvSpPr>
            <p:spPr bwMode="auto">
              <a:xfrm>
                <a:off x="753" y="1812"/>
                <a:ext cx="605" cy="582"/>
              </a:xfrm>
              <a:custGeom>
                <a:avLst/>
                <a:gdLst>
                  <a:gd name="T0" fmla="*/ 604 w 605"/>
                  <a:gd name="T1" fmla="*/ 0 h 582"/>
                  <a:gd name="T2" fmla="*/ 90 w 605"/>
                  <a:gd name="T3" fmla="*/ 581 h 582"/>
                  <a:gd name="T4" fmla="*/ 309 w 605"/>
                  <a:gd name="T5" fmla="*/ 303 h 582"/>
                  <a:gd name="T6" fmla="*/ 0 w 605"/>
                  <a:gd name="T7" fmla="*/ 531 h 582"/>
                  <a:gd name="T8" fmla="*/ 604 w 605"/>
                  <a:gd name="T9" fmla="*/ 0 h 582"/>
                  <a:gd name="T10" fmla="*/ 0 60000 65536"/>
                  <a:gd name="T11" fmla="*/ 0 60000 65536"/>
                  <a:gd name="T12" fmla="*/ 0 60000 65536"/>
                  <a:gd name="T13" fmla="*/ 0 60000 65536"/>
                  <a:gd name="T14" fmla="*/ 0 60000 65536"/>
                  <a:gd name="T15" fmla="*/ 0 w 605"/>
                  <a:gd name="T16" fmla="*/ 0 h 582"/>
                  <a:gd name="T17" fmla="*/ 605 w 605"/>
                  <a:gd name="T18" fmla="*/ 582 h 582"/>
                </a:gdLst>
                <a:ahLst/>
                <a:cxnLst>
                  <a:cxn ang="T10">
                    <a:pos x="T0" y="T1"/>
                  </a:cxn>
                  <a:cxn ang="T11">
                    <a:pos x="T2" y="T3"/>
                  </a:cxn>
                  <a:cxn ang="T12">
                    <a:pos x="T4" y="T5"/>
                  </a:cxn>
                  <a:cxn ang="T13">
                    <a:pos x="T6" y="T7"/>
                  </a:cxn>
                  <a:cxn ang="T14">
                    <a:pos x="T8" y="T9"/>
                  </a:cxn>
                </a:cxnLst>
                <a:rect l="T15" t="T16" r="T17" b="T18"/>
                <a:pathLst>
                  <a:path w="605" h="582">
                    <a:moveTo>
                      <a:pt x="604" y="0"/>
                    </a:moveTo>
                    <a:lnTo>
                      <a:pt x="90" y="581"/>
                    </a:lnTo>
                    <a:lnTo>
                      <a:pt x="309" y="303"/>
                    </a:lnTo>
                    <a:lnTo>
                      <a:pt x="0" y="531"/>
                    </a:lnTo>
                    <a:lnTo>
                      <a:pt x="604"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0" name="Freeform 151"/>
              <p:cNvSpPr>
                <a:spLocks/>
              </p:cNvSpPr>
              <p:nvPr/>
            </p:nvSpPr>
            <p:spPr bwMode="auto">
              <a:xfrm>
                <a:off x="1374" y="1819"/>
                <a:ext cx="198" cy="808"/>
              </a:xfrm>
              <a:custGeom>
                <a:avLst/>
                <a:gdLst>
                  <a:gd name="T0" fmla="*/ 0 w 198"/>
                  <a:gd name="T1" fmla="*/ 0 h 808"/>
                  <a:gd name="T2" fmla="*/ 93 w 198"/>
                  <a:gd name="T3" fmla="*/ 790 h 808"/>
                  <a:gd name="T4" fmla="*/ 72 w 198"/>
                  <a:gd name="T5" fmla="*/ 430 h 808"/>
                  <a:gd name="T6" fmla="*/ 197 w 198"/>
                  <a:gd name="T7" fmla="*/ 807 h 808"/>
                  <a:gd name="T8" fmla="*/ 0 w 198"/>
                  <a:gd name="T9" fmla="*/ 0 h 808"/>
                  <a:gd name="T10" fmla="*/ 0 60000 65536"/>
                  <a:gd name="T11" fmla="*/ 0 60000 65536"/>
                  <a:gd name="T12" fmla="*/ 0 60000 65536"/>
                  <a:gd name="T13" fmla="*/ 0 60000 65536"/>
                  <a:gd name="T14" fmla="*/ 0 60000 65536"/>
                  <a:gd name="T15" fmla="*/ 0 w 198"/>
                  <a:gd name="T16" fmla="*/ 0 h 808"/>
                  <a:gd name="T17" fmla="*/ 198 w 198"/>
                  <a:gd name="T18" fmla="*/ 808 h 808"/>
                </a:gdLst>
                <a:ahLst/>
                <a:cxnLst>
                  <a:cxn ang="T10">
                    <a:pos x="T0" y="T1"/>
                  </a:cxn>
                  <a:cxn ang="T11">
                    <a:pos x="T2" y="T3"/>
                  </a:cxn>
                  <a:cxn ang="T12">
                    <a:pos x="T4" y="T5"/>
                  </a:cxn>
                  <a:cxn ang="T13">
                    <a:pos x="T6" y="T7"/>
                  </a:cxn>
                  <a:cxn ang="T14">
                    <a:pos x="T8" y="T9"/>
                  </a:cxn>
                </a:cxnLst>
                <a:rect l="T15" t="T16" r="T17" b="T18"/>
                <a:pathLst>
                  <a:path w="198" h="808">
                    <a:moveTo>
                      <a:pt x="0" y="0"/>
                    </a:moveTo>
                    <a:lnTo>
                      <a:pt x="93" y="790"/>
                    </a:lnTo>
                    <a:lnTo>
                      <a:pt x="72" y="430"/>
                    </a:lnTo>
                    <a:lnTo>
                      <a:pt x="197" y="807"/>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1" name="Freeform 152"/>
              <p:cNvSpPr>
                <a:spLocks/>
              </p:cNvSpPr>
              <p:nvPr/>
            </p:nvSpPr>
            <p:spPr bwMode="auto">
              <a:xfrm>
                <a:off x="762" y="1136"/>
                <a:ext cx="586" cy="634"/>
              </a:xfrm>
              <a:custGeom>
                <a:avLst/>
                <a:gdLst>
                  <a:gd name="T0" fmla="*/ 585 w 586"/>
                  <a:gd name="T1" fmla="*/ 633 h 634"/>
                  <a:gd name="T2" fmla="*/ 0 w 586"/>
                  <a:gd name="T3" fmla="*/ 91 h 634"/>
                  <a:gd name="T4" fmla="*/ 281 w 586"/>
                  <a:gd name="T5" fmla="*/ 324 h 634"/>
                  <a:gd name="T6" fmla="*/ 50 w 586"/>
                  <a:gd name="T7" fmla="*/ 0 h 634"/>
                  <a:gd name="T8" fmla="*/ 585 w 586"/>
                  <a:gd name="T9" fmla="*/ 633 h 634"/>
                  <a:gd name="T10" fmla="*/ 0 60000 65536"/>
                  <a:gd name="T11" fmla="*/ 0 60000 65536"/>
                  <a:gd name="T12" fmla="*/ 0 60000 65536"/>
                  <a:gd name="T13" fmla="*/ 0 60000 65536"/>
                  <a:gd name="T14" fmla="*/ 0 60000 65536"/>
                  <a:gd name="T15" fmla="*/ 0 w 586"/>
                  <a:gd name="T16" fmla="*/ 0 h 634"/>
                  <a:gd name="T17" fmla="*/ 586 w 586"/>
                  <a:gd name="T18" fmla="*/ 634 h 634"/>
                </a:gdLst>
                <a:ahLst/>
                <a:cxnLst>
                  <a:cxn ang="T10">
                    <a:pos x="T0" y="T1"/>
                  </a:cxn>
                  <a:cxn ang="T11">
                    <a:pos x="T2" y="T3"/>
                  </a:cxn>
                  <a:cxn ang="T12">
                    <a:pos x="T4" y="T5"/>
                  </a:cxn>
                  <a:cxn ang="T13">
                    <a:pos x="T6" y="T7"/>
                  </a:cxn>
                  <a:cxn ang="T14">
                    <a:pos x="T8" y="T9"/>
                  </a:cxn>
                </a:cxnLst>
                <a:rect l="T15" t="T16" r="T17" b="T18"/>
                <a:pathLst>
                  <a:path w="586" h="634">
                    <a:moveTo>
                      <a:pt x="585" y="633"/>
                    </a:moveTo>
                    <a:lnTo>
                      <a:pt x="0" y="91"/>
                    </a:lnTo>
                    <a:lnTo>
                      <a:pt x="281" y="324"/>
                    </a:lnTo>
                    <a:lnTo>
                      <a:pt x="50" y="0"/>
                    </a:lnTo>
                    <a:lnTo>
                      <a:pt x="585" y="633"/>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2" name="Freeform 153"/>
              <p:cNvSpPr>
                <a:spLocks/>
              </p:cNvSpPr>
              <p:nvPr/>
            </p:nvSpPr>
            <p:spPr bwMode="auto">
              <a:xfrm>
                <a:off x="573" y="1378"/>
                <a:ext cx="764" cy="400"/>
              </a:xfrm>
              <a:custGeom>
                <a:avLst/>
                <a:gdLst>
                  <a:gd name="T0" fmla="*/ 763 w 764"/>
                  <a:gd name="T1" fmla="*/ 399 h 400"/>
                  <a:gd name="T2" fmla="*/ 147 w 764"/>
                  <a:gd name="T3" fmla="*/ 0 h 400"/>
                  <a:gd name="T4" fmla="*/ 465 w 764"/>
                  <a:gd name="T5" fmla="*/ 239 h 400"/>
                  <a:gd name="T6" fmla="*/ 0 w 764"/>
                  <a:gd name="T7" fmla="*/ 75 h 400"/>
                  <a:gd name="T8" fmla="*/ 434 w 764"/>
                  <a:gd name="T9" fmla="*/ 300 h 400"/>
                  <a:gd name="T10" fmla="*/ 63 w 764"/>
                  <a:gd name="T11" fmla="*/ 278 h 400"/>
                  <a:gd name="T12" fmla="*/ 763 w 764"/>
                  <a:gd name="T13" fmla="*/ 399 h 400"/>
                  <a:gd name="T14" fmla="*/ 0 60000 65536"/>
                  <a:gd name="T15" fmla="*/ 0 60000 65536"/>
                  <a:gd name="T16" fmla="*/ 0 60000 65536"/>
                  <a:gd name="T17" fmla="*/ 0 60000 65536"/>
                  <a:gd name="T18" fmla="*/ 0 60000 65536"/>
                  <a:gd name="T19" fmla="*/ 0 60000 65536"/>
                  <a:gd name="T20" fmla="*/ 0 60000 65536"/>
                  <a:gd name="T21" fmla="*/ 0 w 764"/>
                  <a:gd name="T22" fmla="*/ 0 h 400"/>
                  <a:gd name="T23" fmla="*/ 764 w 764"/>
                  <a:gd name="T24" fmla="*/ 400 h 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4" h="400">
                    <a:moveTo>
                      <a:pt x="763" y="399"/>
                    </a:moveTo>
                    <a:lnTo>
                      <a:pt x="147" y="0"/>
                    </a:lnTo>
                    <a:lnTo>
                      <a:pt x="465" y="239"/>
                    </a:lnTo>
                    <a:lnTo>
                      <a:pt x="0" y="75"/>
                    </a:lnTo>
                    <a:lnTo>
                      <a:pt x="434" y="300"/>
                    </a:lnTo>
                    <a:lnTo>
                      <a:pt x="63" y="278"/>
                    </a:lnTo>
                    <a:lnTo>
                      <a:pt x="763" y="399"/>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3" name="Freeform 154"/>
              <p:cNvSpPr>
                <a:spLocks/>
              </p:cNvSpPr>
              <p:nvPr/>
            </p:nvSpPr>
            <p:spPr bwMode="auto">
              <a:xfrm>
                <a:off x="645" y="1793"/>
                <a:ext cx="700" cy="396"/>
              </a:xfrm>
              <a:custGeom>
                <a:avLst/>
                <a:gdLst>
                  <a:gd name="T0" fmla="*/ 699 w 700"/>
                  <a:gd name="T1" fmla="*/ 0 h 396"/>
                  <a:gd name="T2" fmla="*/ 68 w 700"/>
                  <a:gd name="T3" fmla="*/ 217 h 396"/>
                  <a:gd name="T4" fmla="*/ 373 w 700"/>
                  <a:gd name="T5" fmla="*/ 137 h 396"/>
                  <a:gd name="T6" fmla="*/ 0 w 700"/>
                  <a:gd name="T7" fmla="*/ 395 h 396"/>
                  <a:gd name="T8" fmla="*/ 387 w 700"/>
                  <a:gd name="T9" fmla="*/ 193 h 396"/>
                  <a:gd name="T10" fmla="*/ 142 w 700"/>
                  <a:gd name="T11" fmla="*/ 393 h 396"/>
                  <a:gd name="T12" fmla="*/ 699 w 700"/>
                  <a:gd name="T13" fmla="*/ 0 h 396"/>
                  <a:gd name="T14" fmla="*/ 0 60000 65536"/>
                  <a:gd name="T15" fmla="*/ 0 60000 65536"/>
                  <a:gd name="T16" fmla="*/ 0 60000 65536"/>
                  <a:gd name="T17" fmla="*/ 0 60000 65536"/>
                  <a:gd name="T18" fmla="*/ 0 60000 65536"/>
                  <a:gd name="T19" fmla="*/ 0 60000 65536"/>
                  <a:gd name="T20" fmla="*/ 0 60000 65536"/>
                  <a:gd name="T21" fmla="*/ 0 w 700"/>
                  <a:gd name="T22" fmla="*/ 0 h 396"/>
                  <a:gd name="T23" fmla="*/ 700 w 700"/>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396">
                    <a:moveTo>
                      <a:pt x="699" y="0"/>
                    </a:moveTo>
                    <a:lnTo>
                      <a:pt x="68" y="217"/>
                    </a:lnTo>
                    <a:lnTo>
                      <a:pt x="373" y="137"/>
                    </a:lnTo>
                    <a:lnTo>
                      <a:pt x="0" y="395"/>
                    </a:lnTo>
                    <a:lnTo>
                      <a:pt x="387" y="193"/>
                    </a:lnTo>
                    <a:lnTo>
                      <a:pt x="142" y="393"/>
                    </a:lnTo>
                    <a:lnTo>
                      <a:pt x="699"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4" name="Freeform 155"/>
              <p:cNvSpPr>
                <a:spLocks/>
              </p:cNvSpPr>
              <p:nvPr/>
            </p:nvSpPr>
            <p:spPr bwMode="auto">
              <a:xfrm>
                <a:off x="1422" y="925"/>
                <a:ext cx="317" cy="809"/>
              </a:xfrm>
              <a:custGeom>
                <a:avLst/>
                <a:gdLst>
                  <a:gd name="T0" fmla="*/ 0 w 317"/>
                  <a:gd name="T1" fmla="*/ 808 h 809"/>
                  <a:gd name="T2" fmla="*/ 41 w 317"/>
                  <a:gd name="T3" fmla="*/ 75 h 809"/>
                  <a:gd name="T4" fmla="*/ 45 w 317"/>
                  <a:gd name="T5" fmla="*/ 474 h 809"/>
                  <a:gd name="T6" fmla="*/ 189 w 317"/>
                  <a:gd name="T7" fmla="*/ 0 h 809"/>
                  <a:gd name="T8" fmla="*/ 114 w 317"/>
                  <a:gd name="T9" fmla="*/ 483 h 809"/>
                  <a:gd name="T10" fmla="*/ 316 w 317"/>
                  <a:gd name="T11" fmla="*/ 171 h 809"/>
                  <a:gd name="T12" fmla="*/ 0 w 317"/>
                  <a:gd name="T13" fmla="*/ 808 h 809"/>
                  <a:gd name="T14" fmla="*/ 0 60000 65536"/>
                  <a:gd name="T15" fmla="*/ 0 60000 65536"/>
                  <a:gd name="T16" fmla="*/ 0 60000 65536"/>
                  <a:gd name="T17" fmla="*/ 0 60000 65536"/>
                  <a:gd name="T18" fmla="*/ 0 60000 65536"/>
                  <a:gd name="T19" fmla="*/ 0 60000 65536"/>
                  <a:gd name="T20" fmla="*/ 0 60000 65536"/>
                  <a:gd name="T21" fmla="*/ 0 w 317"/>
                  <a:gd name="T22" fmla="*/ 0 h 809"/>
                  <a:gd name="T23" fmla="*/ 317 w 317"/>
                  <a:gd name="T24" fmla="*/ 809 h 8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809">
                    <a:moveTo>
                      <a:pt x="0" y="808"/>
                    </a:moveTo>
                    <a:lnTo>
                      <a:pt x="41" y="75"/>
                    </a:lnTo>
                    <a:lnTo>
                      <a:pt x="45" y="474"/>
                    </a:lnTo>
                    <a:lnTo>
                      <a:pt x="189" y="0"/>
                    </a:lnTo>
                    <a:lnTo>
                      <a:pt x="114" y="483"/>
                    </a:lnTo>
                    <a:lnTo>
                      <a:pt x="316" y="171"/>
                    </a:lnTo>
                    <a:lnTo>
                      <a:pt x="0" y="808"/>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5" name="Freeform 156"/>
              <p:cNvSpPr>
                <a:spLocks/>
              </p:cNvSpPr>
              <p:nvPr/>
            </p:nvSpPr>
            <p:spPr bwMode="auto">
              <a:xfrm>
                <a:off x="1430" y="1365"/>
                <a:ext cx="732" cy="386"/>
              </a:xfrm>
              <a:custGeom>
                <a:avLst/>
                <a:gdLst>
                  <a:gd name="T0" fmla="*/ 0 w 732"/>
                  <a:gd name="T1" fmla="*/ 385 h 386"/>
                  <a:gd name="T2" fmla="*/ 548 w 732"/>
                  <a:gd name="T3" fmla="*/ 0 h 386"/>
                  <a:gd name="T4" fmla="*/ 303 w 732"/>
                  <a:gd name="T5" fmla="*/ 200 h 386"/>
                  <a:gd name="T6" fmla="*/ 731 w 732"/>
                  <a:gd name="T7" fmla="*/ 49 h 386"/>
                  <a:gd name="T8" fmla="*/ 341 w 732"/>
                  <a:gd name="T9" fmla="*/ 245 h 386"/>
                  <a:gd name="T10" fmla="*/ 648 w 732"/>
                  <a:gd name="T11" fmla="*/ 163 h 386"/>
                  <a:gd name="T12" fmla="*/ 0 w 732"/>
                  <a:gd name="T13" fmla="*/ 385 h 386"/>
                  <a:gd name="T14" fmla="*/ 0 60000 65536"/>
                  <a:gd name="T15" fmla="*/ 0 60000 65536"/>
                  <a:gd name="T16" fmla="*/ 0 60000 65536"/>
                  <a:gd name="T17" fmla="*/ 0 60000 65536"/>
                  <a:gd name="T18" fmla="*/ 0 60000 65536"/>
                  <a:gd name="T19" fmla="*/ 0 60000 65536"/>
                  <a:gd name="T20" fmla="*/ 0 60000 65536"/>
                  <a:gd name="T21" fmla="*/ 0 w 732"/>
                  <a:gd name="T22" fmla="*/ 0 h 386"/>
                  <a:gd name="T23" fmla="*/ 732 w 732"/>
                  <a:gd name="T24" fmla="*/ 386 h 3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386">
                    <a:moveTo>
                      <a:pt x="0" y="385"/>
                    </a:moveTo>
                    <a:lnTo>
                      <a:pt x="548" y="0"/>
                    </a:lnTo>
                    <a:lnTo>
                      <a:pt x="303" y="200"/>
                    </a:lnTo>
                    <a:lnTo>
                      <a:pt x="731" y="49"/>
                    </a:lnTo>
                    <a:lnTo>
                      <a:pt x="341" y="245"/>
                    </a:lnTo>
                    <a:lnTo>
                      <a:pt x="648" y="163"/>
                    </a:lnTo>
                    <a:lnTo>
                      <a:pt x="0" y="385"/>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6" name="Freeform 157"/>
              <p:cNvSpPr>
                <a:spLocks/>
              </p:cNvSpPr>
              <p:nvPr/>
            </p:nvSpPr>
            <p:spPr bwMode="auto">
              <a:xfrm>
                <a:off x="954" y="1012"/>
                <a:ext cx="407" cy="725"/>
              </a:xfrm>
              <a:custGeom>
                <a:avLst/>
                <a:gdLst>
                  <a:gd name="T0" fmla="*/ 406 w 407"/>
                  <a:gd name="T1" fmla="*/ 724 h 725"/>
                  <a:gd name="T2" fmla="*/ 174 w 407"/>
                  <a:gd name="T3" fmla="*/ 73 h 725"/>
                  <a:gd name="T4" fmla="*/ 263 w 407"/>
                  <a:gd name="T5" fmla="*/ 386 h 725"/>
                  <a:gd name="T6" fmla="*/ 0 w 407"/>
                  <a:gd name="T7" fmla="*/ 0 h 725"/>
                  <a:gd name="T8" fmla="*/ 208 w 407"/>
                  <a:gd name="T9" fmla="*/ 399 h 725"/>
                  <a:gd name="T10" fmla="*/ 6 w 407"/>
                  <a:gd name="T11" fmla="*/ 144 h 725"/>
                  <a:gd name="T12" fmla="*/ 406 w 407"/>
                  <a:gd name="T13" fmla="*/ 724 h 725"/>
                  <a:gd name="T14" fmla="*/ 0 60000 65536"/>
                  <a:gd name="T15" fmla="*/ 0 60000 65536"/>
                  <a:gd name="T16" fmla="*/ 0 60000 65536"/>
                  <a:gd name="T17" fmla="*/ 0 60000 65536"/>
                  <a:gd name="T18" fmla="*/ 0 60000 65536"/>
                  <a:gd name="T19" fmla="*/ 0 60000 65536"/>
                  <a:gd name="T20" fmla="*/ 0 60000 65536"/>
                  <a:gd name="T21" fmla="*/ 0 w 407"/>
                  <a:gd name="T22" fmla="*/ 0 h 725"/>
                  <a:gd name="T23" fmla="*/ 407 w 407"/>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725">
                    <a:moveTo>
                      <a:pt x="406" y="724"/>
                    </a:moveTo>
                    <a:lnTo>
                      <a:pt x="174" y="73"/>
                    </a:lnTo>
                    <a:lnTo>
                      <a:pt x="263" y="386"/>
                    </a:lnTo>
                    <a:lnTo>
                      <a:pt x="0" y="0"/>
                    </a:lnTo>
                    <a:lnTo>
                      <a:pt x="208" y="399"/>
                    </a:lnTo>
                    <a:lnTo>
                      <a:pt x="6" y="144"/>
                    </a:lnTo>
                    <a:lnTo>
                      <a:pt x="406" y="724"/>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7" name="Freeform 158"/>
              <p:cNvSpPr>
                <a:spLocks/>
              </p:cNvSpPr>
              <p:nvPr/>
            </p:nvSpPr>
            <p:spPr bwMode="auto">
              <a:xfrm>
                <a:off x="1407" y="1821"/>
                <a:ext cx="392" cy="757"/>
              </a:xfrm>
              <a:custGeom>
                <a:avLst/>
                <a:gdLst>
                  <a:gd name="T0" fmla="*/ 0 w 392"/>
                  <a:gd name="T1" fmla="*/ 0 h 757"/>
                  <a:gd name="T2" fmla="*/ 391 w 392"/>
                  <a:gd name="T3" fmla="*/ 567 h 757"/>
                  <a:gd name="T4" fmla="*/ 190 w 392"/>
                  <a:gd name="T5" fmla="*/ 315 h 757"/>
                  <a:gd name="T6" fmla="*/ 349 w 392"/>
                  <a:gd name="T7" fmla="*/ 756 h 757"/>
                  <a:gd name="T8" fmla="*/ 146 w 392"/>
                  <a:gd name="T9" fmla="*/ 350 h 757"/>
                  <a:gd name="T10" fmla="*/ 235 w 392"/>
                  <a:gd name="T11" fmla="*/ 665 h 757"/>
                  <a:gd name="T12" fmla="*/ 0 w 392"/>
                  <a:gd name="T13" fmla="*/ 0 h 757"/>
                  <a:gd name="T14" fmla="*/ 0 60000 65536"/>
                  <a:gd name="T15" fmla="*/ 0 60000 65536"/>
                  <a:gd name="T16" fmla="*/ 0 60000 65536"/>
                  <a:gd name="T17" fmla="*/ 0 60000 65536"/>
                  <a:gd name="T18" fmla="*/ 0 60000 65536"/>
                  <a:gd name="T19" fmla="*/ 0 60000 65536"/>
                  <a:gd name="T20" fmla="*/ 0 60000 65536"/>
                  <a:gd name="T21" fmla="*/ 0 w 392"/>
                  <a:gd name="T22" fmla="*/ 0 h 757"/>
                  <a:gd name="T23" fmla="*/ 392 w 392"/>
                  <a:gd name="T24" fmla="*/ 757 h 7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2" h="757">
                    <a:moveTo>
                      <a:pt x="0" y="0"/>
                    </a:moveTo>
                    <a:lnTo>
                      <a:pt x="391" y="567"/>
                    </a:lnTo>
                    <a:lnTo>
                      <a:pt x="190" y="315"/>
                    </a:lnTo>
                    <a:lnTo>
                      <a:pt x="349" y="756"/>
                    </a:lnTo>
                    <a:lnTo>
                      <a:pt x="146" y="350"/>
                    </a:lnTo>
                    <a:lnTo>
                      <a:pt x="235" y="665"/>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8" name="Freeform 159"/>
              <p:cNvSpPr>
                <a:spLocks/>
              </p:cNvSpPr>
              <p:nvPr/>
            </p:nvSpPr>
            <p:spPr bwMode="auto">
              <a:xfrm>
                <a:off x="957" y="1333"/>
                <a:ext cx="887" cy="927"/>
              </a:xfrm>
              <a:custGeom>
                <a:avLst/>
                <a:gdLst>
                  <a:gd name="T0" fmla="*/ 225 w 887"/>
                  <a:gd name="T1" fmla="*/ 47 h 927"/>
                  <a:gd name="T2" fmla="*/ 423 w 887"/>
                  <a:gd name="T3" fmla="*/ 394 h 927"/>
                  <a:gd name="T4" fmla="*/ 375 w 887"/>
                  <a:gd name="T5" fmla="*/ 32 h 927"/>
                  <a:gd name="T6" fmla="*/ 461 w 887"/>
                  <a:gd name="T7" fmla="*/ 384 h 927"/>
                  <a:gd name="T8" fmla="*/ 568 w 887"/>
                  <a:gd name="T9" fmla="*/ 0 h 927"/>
                  <a:gd name="T10" fmla="*/ 482 w 887"/>
                  <a:gd name="T11" fmla="*/ 374 h 927"/>
                  <a:gd name="T12" fmla="*/ 723 w 887"/>
                  <a:gd name="T13" fmla="*/ 136 h 927"/>
                  <a:gd name="T14" fmla="*/ 503 w 887"/>
                  <a:gd name="T15" fmla="*/ 389 h 927"/>
                  <a:gd name="T16" fmla="*/ 830 w 887"/>
                  <a:gd name="T17" fmla="*/ 242 h 927"/>
                  <a:gd name="T18" fmla="*/ 489 w 887"/>
                  <a:gd name="T19" fmla="*/ 433 h 927"/>
                  <a:gd name="T20" fmla="*/ 848 w 887"/>
                  <a:gd name="T21" fmla="*/ 374 h 927"/>
                  <a:gd name="T22" fmla="*/ 519 w 887"/>
                  <a:gd name="T23" fmla="*/ 440 h 927"/>
                  <a:gd name="T24" fmla="*/ 886 w 887"/>
                  <a:gd name="T25" fmla="*/ 617 h 927"/>
                  <a:gd name="T26" fmla="*/ 507 w 887"/>
                  <a:gd name="T27" fmla="*/ 473 h 927"/>
                  <a:gd name="T28" fmla="*/ 737 w 887"/>
                  <a:gd name="T29" fmla="*/ 736 h 927"/>
                  <a:gd name="T30" fmla="*/ 478 w 887"/>
                  <a:gd name="T31" fmla="*/ 492 h 927"/>
                  <a:gd name="T32" fmla="*/ 674 w 887"/>
                  <a:gd name="T33" fmla="*/ 926 h 927"/>
                  <a:gd name="T34" fmla="*/ 445 w 887"/>
                  <a:gd name="T35" fmla="*/ 488 h 927"/>
                  <a:gd name="T36" fmla="*/ 487 w 887"/>
                  <a:gd name="T37" fmla="*/ 892 h 927"/>
                  <a:gd name="T38" fmla="*/ 429 w 887"/>
                  <a:gd name="T39" fmla="*/ 497 h 927"/>
                  <a:gd name="T40" fmla="*/ 307 w 887"/>
                  <a:gd name="T41" fmla="*/ 920 h 927"/>
                  <a:gd name="T42" fmla="*/ 384 w 887"/>
                  <a:gd name="T43" fmla="*/ 510 h 927"/>
                  <a:gd name="T44" fmla="*/ 123 w 887"/>
                  <a:gd name="T45" fmla="*/ 759 h 927"/>
                  <a:gd name="T46" fmla="*/ 380 w 887"/>
                  <a:gd name="T47" fmla="*/ 478 h 927"/>
                  <a:gd name="T48" fmla="*/ 0 w 887"/>
                  <a:gd name="T49" fmla="*/ 666 h 927"/>
                  <a:gd name="T50" fmla="*/ 375 w 887"/>
                  <a:gd name="T51" fmla="*/ 458 h 927"/>
                  <a:gd name="T52" fmla="*/ 18 w 887"/>
                  <a:gd name="T53" fmla="*/ 509 h 927"/>
                  <a:gd name="T54" fmla="*/ 356 w 887"/>
                  <a:gd name="T55" fmla="*/ 447 h 927"/>
                  <a:gd name="T56" fmla="*/ 35 w 887"/>
                  <a:gd name="T57" fmla="*/ 306 h 927"/>
                  <a:gd name="T58" fmla="*/ 383 w 887"/>
                  <a:gd name="T59" fmla="*/ 433 h 927"/>
                  <a:gd name="T60" fmla="*/ 110 w 887"/>
                  <a:gd name="T61" fmla="*/ 142 h 927"/>
                  <a:gd name="T62" fmla="*/ 391 w 887"/>
                  <a:gd name="T63" fmla="*/ 402 h 927"/>
                  <a:gd name="T64" fmla="*/ 225 w 887"/>
                  <a:gd name="T65" fmla="*/ 47 h 9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7"/>
                  <a:gd name="T100" fmla="*/ 0 h 927"/>
                  <a:gd name="T101" fmla="*/ 887 w 887"/>
                  <a:gd name="T102" fmla="*/ 927 h 9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7" h="927">
                    <a:moveTo>
                      <a:pt x="225" y="47"/>
                    </a:moveTo>
                    <a:lnTo>
                      <a:pt x="423" y="394"/>
                    </a:lnTo>
                    <a:lnTo>
                      <a:pt x="375" y="32"/>
                    </a:lnTo>
                    <a:lnTo>
                      <a:pt x="461" y="384"/>
                    </a:lnTo>
                    <a:lnTo>
                      <a:pt x="568" y="0"/>
                    </a:lnTo>
                    <a:lnTo>
                      <a:pt x="482" y="374"/>
                    </a:lnTo>
                    <a:lnTo>
                      <a:pt x="723" y="136"/>
                    </a:lnTo>
                    <a:lnTo>
                      <a:pt x="503" y="389"/>
                    </a:lnTo>
                    <a:lnTo>
                      <a:pt x="830" y="242"/>
                    </a:lnTo>
                    <a:lnTo>
                      <a:pt x="489" y="433"/>
                    </a:lnTo>
                    <a:lnTo>
                      <a:pt x="848" y="374"/>
                    </a:lnTo>
                    <a:lnTo>
                      <a:pt x="519" y="440"/>
                    </a:lnTo>
                    <a:lnTo>
                      <a:pt x="886" y="617"/>
                    </a:lnTo>
                    <a:lnTo>
                      <a:pt x="507" y="473"/>
                    </a:lnTo>
                    <a:lnTo>
                      <a:pt x="737" y="736"/>
                    </a:lnTo>
                    <a:lnTo>
                      <a:pt x="478" y="492"/>
                    </a:lnTo>
                    <a:lnTo>
                      <a:pt x="674" y="926"/>
                    </a:lnTo>
                    <a:lnTo>
                      <a:pt x="445" y="488"/>
                    </a:lnTo>
                    <a:lnTo>
                      <a:pt x="487" y="892"/>
                    </a:lnTo>
                    <a:lnTo>
                      <a:pt x="429" y="497"/>
                    </a:lnTo>
                    <a:lnTo>
                      <a:pt x="307" y="920"/>
                    </a:lnTo>
                    <a:lnTo>
                      <a:pt x="384" y="510"/>
                    </a:lnTo>
                    <a:lnTo>
                      <a:pt x="123" y="759"/>
                    </a:lnTo>
                    <a:lnTo>
                      <a:pt x="380" y="478"/>
                    </a:lnTo>
                    <a:lnTo>
                      <a:pt x="0" y="666"/>
                    </a:lnTo>
                    <a:lnTo>
                      <a:pt x="375" y="458"/>
                    </a:lnTo>
                    <a:lnTo>
                      <a:pt x="18" y="509"/>
                    </a:lnTo>
                    <a:lnTo>
                      <a:pt x="356" y="447"/>
                    </a:lnTo>
                    <a:lnTo>
                      <a:pt x="35" y="306"/>
                    </a:lnTo>
                    <a:lnTo>
                      <a:pt x="383" y="433"/>
                    </a:lnTo>
                    <a:lnTo>
                      <a:pt x="110" y="142"/>
                    </a:lnTo>
                    <a:lnTo>
                      <a:pt x="391" y="402"/>
                    </a:lnTo>
                    <a:lnTo>
                      <a:pt x="225" y="47"/>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29" name="Freeform 160"/>
              <p:cNvSpPr>
                <a:spLocks/>
              </p:cNvSpPr>
              <p:nvPr/>
            </p:nvSpPr>
            <p:spPr bwMode="auto">
              <a:xfrm>
                <a:off x="638" y="1104"/>
                <a:ext cx="1410" cy="1413"/>
              </a:xfrm>
              <a:custGeom>
                <a:avLst/>
                <a:gdLst>
                  <a:gd name="T0" fmla="*/ 204 w 1410"/>
                  <a:gd name="T1" fmla="*/ 270 h 1413"/>
                  <a:gd name="T2" fmla="*/ 686 w 1410"/>
                  <a:gd name="T3" fmla="*/ 630 h 1413"/>
                  <a:gd name="T4" fmla="*/ 338 w 1410"/>
                  <a:gd name="T5" fmla="*/ 154 h 1413"/>
                  <a:gd name="T6" fmla="*/ 705 w 1410"/>
                  <a:gd name="T7" fmla="*/ 599 h 1413"/>
                  <a:gd name="T8" fmla="*/ 557 w 1410"/>
                  <a:gd name="T9" fmla="*/ 58 h 1413"/>
                  <a:gd name="T10" fmla="*/ 755 w 1410"/>
                  <a:gd name="T11" fmla="*/ 590 h 1413"/>
                  <a:gd name="T12" fmla="*/ 735 w 1410"/>
                  <a:gd name="T13" fmla="*/ 0 h 1413"/>
                  <a:gd name="T14" fmla="*/ 796 w 1410"/>
                  <a:gd name="T15" fmla="*/ 577 h 1413"/>
                  <a:gd name="T16" fmla="*/ 1118 w 1410"/>
                  <a:gd name="T17" fmla="*/ 100 h 1413"/>
                  <a:gd name="T18" fmla="*/ 820 w 1410"/>
                  <a:gd name="T19" fmla="*/ 596 h 1413"/>
                  <a:gd name="T20" fmla="*/ 1264 w 1410"/>
                  <a:gd name="T21" fmla="*/ 246 h 1413"/>
                  <a:gd name="T22" fmla="*/ 830 w 1410"/>
                  <a:gd name="T23" fmla="*/ 627 h 1413"/>
                  <a:gd name="T24" fmla="*/ 1409 w 1410"/>
                  <a:gd name="T25" fmla="*/ 470 h 1413"/>
                  <a:gd name="T26" fmla="*/ 841 w 1410"/>
                  <a:gd name="T27" fmla="*/ 659 h 1413"/>
                  <a:gd name="T28" fmla="*/ 1405 w 1410"/>
                  <a:gd name="T29" fmla="*/ 679 h 1413"/>
                  <a:gd name="T30" fmla="*/ 846 w 1410"/>
                  <a:gd name="T31" fmla="*/ 692 h 1413"/>
                  <a:gd name="T32" fmla="*/ 1315 w 1410"/>
                  <a:gd name="T33" fmla="*/ 1088 h 1413"/>
                  <a:gd name="T34" fmla="*/ 810 w 1410"/>
                  <a:gd name="T35" fmla="*/ 719 h 1413"/>
                  <a:gd name="T36" fmla="*/ 1165 w 1410"/>
                  <a:gd name="T37" fmla="*/ 1203 h 1413"/>
                  <a:gd name="T38" fmla="*/ 782 w 1410"/>
                  <a:gd name="T39" fmla="*/ 724 h 1413"/>
                  <a:gd name="T40" fmla="*/ 928 w 1410"/>
                  <a:gd name="T41" fmla="*/ 1286 h 1413"/>
                  <a:gd name="T42" fmla="*/ 751 w 1410"/>
                  <a:gd name="T43" fmla="*/ 720 h 1413"/>
                  <a:gd name="T44" fmla="*/ 775 w 1410"/>
                  <a:gd name="T45" fmla="*/ 1412 h 1413"/>
                  <a:gd name="T46" fmla="*/ 726 w 1410"/>
                  <a:gd name="T47" fmla="*/ 727 h 1413"/>
                  <a:gd name="T48" fmla="*/ 352 w 1410"/>
                  <a:gd name="T49" fmla="*/ 1305 h 1413"/>
                  <a:gd name="T50" fmla="*/ 700 w 1410"/>
                  <a:gd name="T51" fmla="*/ 717 h 1413"/>
                  <a:gd name="T52" fmla="*/ 191 w 1410"/>
                  <a:gd name="T53" fmla="*/ 1113 h 1413"/>
                  <a:gd name="T54" fmla="*/ 668 w 1410"/>
                  <a:gd name="T55" fmla="*/ 709 h 1413"/>
                  <a:gd name="T56" fmla="*/ 59 w 1410"/>
                  <a:gd name="T57" fmla="*/ 883 h 1413"/>
                  <a:gd name="T58" fmla="*/ 668 w 1410"/>
                  <a:gd name="T59" fmla="*/ 684 h 1413"/>
                  <a:gd name="T60" fmla="*/ 0 w 1410"/>
                  <a:gd name="T61" fmla="*/ 670 h 1413"/>
                  <a:gd name="T62" fmla="*/ 645 w 1410"/>
                  <a:gd name="T63" fmla="*/ 658 h 1413"/>
                  <a:gd name="T64" fmla="*/ 204 w 1410"/>
                  <a:gd name="T65" fmla="*/ 270 h 14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0"/>
                  <a:gd name="T100" fmla="*/ 0 h 1413"/>
                  <a:gd name="T101" fmla="*/ 1410 w 1410"/>
                  <a:gd name="T102" fmla="*/ 1413 h 14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0" h="1413">
                    <a:moveTo>
                      <a:pt x="204" y="270"/>
                    </a:moveTo>
                    <a:lnTo>
                      <a:pt x="686" y="630"/>
                    </a:lnTo>
                    <a:lnTo>
                      <a:pt x="338" y="154"/>
                    </a:lnTo>
                    <a:lnTo>
                      <a:pt x="705" y="599"/>
                    </a:lnTo>
                    <a:lnTo>
                      <a:pt x="557" y="58"/>
                    </a:lnTo>
                    <a:lnTo>
                      <a:pt x="755" y="590"/>
                    </a:lnTo>
                    <a:lnTo>
                      <a:pt x="735" y="0"/>
                    </a:lnTo>
                    <a:lnTo>
                      <a:pt x="796" y="577"/>
                    </a:lnTo>
                    <a:lnTo>
                      <a:pt x="1118" y="100"/>
                    </a:lnTo>
                    <a:lnTo>
                      <a:pt x="820" y="596"/>
                    </a:lnTo>
                    <a:lnTo>
                      <a:pt x="1264" y="246"/>
                    </a:lnTo>
                    <a:lnTo>
                      <a:pt x="830" y="627"/>
                    </a:lnTo>
                    <a:lnTo>
                      <a:pt x="1409" y="470"/>
                    </a:lnTo>
                    <a:lnTo>
                      <a:pt x="841" y="659"/>
                    </a:lnTo>
                    <a:lnTo>
                      <a:pt x="1405" y="679"/>
                    </a:lnTo>
                    <a:lnTo>
                      <a:pt x="846" y="692"/>
                    </a:lnTo>
                    <a:lnTo>
                      <a:pt x="1315" y="1088"/>
                    </a:lnTo>
                    <a:lnTo>
                      <a:pt x="810" y="719"/>
                    </a:lnTo>
                    <a:lnTo>
                      <a:pt x="1165" y="1203"/>
                    </a:lnTo>
                    <a:lnTo>
                      <a:pt x="782" y="724"/>
                    </a:lnTo>
                    <a:lnTo>
                      <a:pt x="928" y="1286"/>
                    </a:lnTo>
                    <a:lnTo>
                      <a:pt x="751" y="720"/>
                    </a:lnTo>
                    <a:lnTo>
                      <a:pt x="775" y="1412"/>
                    </a:lnTo>
                    <a:lnTo>
                      <a:pt x="726" y="727"/>
                    </a:lnTo>
                    <a:lnTo>
                      <a:pt x="352" y="1305"/>
                    </a:lnTo>
                    <a:lnTo>
                      <a:pt x="700" y="717"/>
                    </a:lnTo>
                    <a:lnTo>
                      <a:pt x="191" y="1113"/>
                    </a:lnTo>
                    <a:lnTo>
                      <a:pt x="668" y="709"/>
                    </a:lnTo>
                    <a:lnTo>
                      <a:pt x="59" y="883"/>
                    </a:lnTo>
                    <a:lnTo>
                      <a:pt x="668" y="684"/>
                    </a:lnTo>
                    <a:lnTo>
                      <a:pt x="0" y="670"/>
                    </a:lnTo>
                    <a:lnTo>
                      <a:pt x="645" y="658"/>
                    </a:lnTo>
                    <a:lnTo>
                      <a:pt x="204" y="270"/>
                    </a:lnTo>
                  </a:path>
                </a:pathLst>
              </a:custGeom>
              <a:solidFill>
                <a:srgbClr val="808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30" name="Freeform 161"/>
              <p:cNvSpPr>
                <a:spLocks/>
              </p:cNvSpPr>
              <p:nvPr/>
            </p:nvSpPr>
            <p:spPr bwMode="auto">
              <a:xfrm>
                <a:off x="1111" y="1496"/>
                <a:ext cx="548" cy="575"/>
              </a:xfrm>
              <a:custGeom>
                <a:avLst/>
                <a:gdLst>
                  <a:gd name="T0" fmla="*/ 140 w 548"/>
                  <a:gd name="T1" fmla="*/ 30 h 575"/>
                  <a:gd name="T2" fmla="*/ 262 w 548"/>
                  <a:gd name="T3" fmla="*/ 243 h 575"/>
                  <a:gd name="T4" fmla="*/ 232 w 548"/>
                  <a:gd name="T5" fmla="*/ 21 h 575"/>
                  <a:gd name="T6" fmla="*/ 283 w 548"/>
                  <a:gd name="T7" fmla="*/ 238 h 575"/>
                  <a:gd name="T8" fmla="*/ 347 w 548"/>
                  <a:gd name="T9" fmla="*/ 0 h 575"/>
                  <a:gd name="T10" fmla="*/ 295 w 548"/>
                  <a:gd name="T11" fmla="*/ 231 h 575"/>
                  <a:gd name="T12" fmla="*/ 446 w 548"/>
                  <a:gd name="T13" fmla="*/ 84 h 575"/>
                  <a:gd name="T14" fmla="*/ 310 w 548"/>
                  <a:gd name="T15" fmla="*/ 241 h 575"/>
                  <a:gd name="T16" fmla="*/ 511 w 548"/>
                  <a:gd name="T17" fmla="*/ 151 h 575"/>
                  <a:gd name="T18" fmla="*/ 303 w 548"/>
                  <a:gd name="T19" fmla="*/ 266 h 575"/>
                  <a:gd name="T20" fmla="*/ 525 w 548"/>
                  <a:gd name="T21" fmla="*/ 230 h 575"/>
                  <a:gd name="T22" fmla="*/ 319 w 548"/>
                  <a:gd name="T23" fmla="*/ 275 h 575"/>
                  <a:gd name="T24" fmla="*/ 547 w 548"/>
                  <a:gd name="T25" fmla="*/ 384 h 575"/>
                  <a:gd name="T26" fmla="*/ 311 w 548"/>
                  <a:gd name="T27" fmla="*/ 294 h 575"/>
                  <a:gd name="T28" fmla="*/ 456 w 548"/>
                  <a:gd name="T29" fmla="*/ 456 h 575"/>
                  <a:gd name="T30" fmla="*/ 295 w 548"/>
                  <a:gd name="T31" fmla="*/ 305 h 575"/>
                  <a:gd name="T32" fmla="*/ 416 w 548"/>
                  <a:gd name="T33" fmla="*/ 574 h 575"/>
                  <a:gd name="T34" fmla="*/ 273 w 548"/>
                  <a:gd name="T35" fmla="*/ 301 h 575"/>
                  <a:gd name="T36" fmla="*/ 302 w 548"/>
                  <a:gd name="T37" fmla="*/ 552 h 575"/>
                  <a:gd name="T38" fmla="*/ 264 w 548"/>
                  <a:gd name="T39" fmla="*/ 306 h 575"/>
                  <a:gd name="T40" fmla="*/ 190 w 548"/>
                  <a:gd name="T41" fmla="*/ 573 h 575"/>
                  <a:gd name="T42" fmla="*/ 240 w 548"/>
                  <a:gd name="T43" fmla="*/ 315 h 575"/>
                  <a:gd name="T44" fmla="*/ 77 w 548"/>
                  <a:gd name="T45" fmla="*/ 471 h 575"/>
                  <a:gd name="T46" fmla="*/ 235 w 548"/>
                  <a:gd name="T47" fmla="*/ 294 h 575"/>
                  <a:gd name="T48" fmla="*/ 0 w 548"/>
                  <a:gd name="T49" fmla="*/ 412 h 575"/>
                  <a:gd name="T50" fmla="*/ 230 w 548"/>
                  <a:gd name="T51" fmla="*/ 284 h 575"/>
                  <a:gd name="T52" fmla="*/ 12 w 548"/>
                  <a:gd name="T53" fmla="*/ 315 h 575"/>
                  <a:gd name="T54" fmla="*/ 222 w 548"/>
                  <a:gd name="T55" fmla="*/ 276 h 575"/>
                  <a:gd name="T56" fmla="*/ 22 w 548"/>
                  <a:gd name="T57" fmla="*/ 189 h 575"/>
                  <a:gd name="T58" fmla="*/ 238 w 548"/>
                  <a:gd name="T59" fmla="*/ 268 h 575"/>
                  <a:gd name="T60" fmla="*/ 67 w 548"/>
                  <a:gd name="T61" fmla="*/ 86 h 575"/>
                  <a:gd name="T62" fmla="*/ 243 w 548"/>
                  <a:gd name="T63" fmla="*/ 250 h 575"/>
                  <a:gd name="T64" fmla="*/ 140 w 548"/>
                  <a:gd name="T65" fmla="*/ 30 h 5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8"/>
                  <a:gd name="T100" fmla="*/ 0 h 575"/>
                  <a:gd name="T101" fmla="*/ 548 w 548"/>
                  <a:gd name="T102" fmla="*/ 575 h 5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8" h="575">
                    <a:moveTo>
                      <a:pt x="140" y="30"/>
                    </a:moveTo>
                    <a:lnTo>
                      <a:pt x="262" y="243"/>
                    </a:lnTo>
                    <a:lnTo>
                      <a:pt x="232" y="21"/>
                    </a:lnTo>
                    <a:lnTo>
                      <a:pt x="283" y="238"/>
                    </a:lnTo>
                    <a:lnTo>
                      <a:pt x="347" y="0"/>
                    </a:lnTo>
                    <a:lnTo>
                      <a:pt x="295" y="231"/>
                    </a:lnTo>
                    <a:lnTo>
                      <a:pt x="446" y="84"/>
                    </a:lnTo>
                    <a:lnTo>
                      <a:pt x="310" y="241"/>
                    </a:lnTo>
                    <a:lnTo>
                      <a:pt x="511" y="151"/>
                    </a:lnTo>
                    <a:lnTo>
                      <a:pt x="303" y="266"/>
                    </a:lnTo>
                    <a:lnTo>
                      <a:pt x="525" y="230"/>
                    </a:lnTo>
                    <a:lnTo>
                      <a:pt x="319" y="275"/>
                    </a:lnTo>
                    <a:lnTo>
                      <a:pt x="547" y="384"/>
                    </a:lnTo>
                    <a:lnTo>
                      <a:pt x="311" y="294"/>
                    </a:lnTo>
                    <a:lnTo>
                      <a:pt x="456" y="456"/>
                    </a:lnTo>
                    <a:lnTo>
                      <a:pt x="295" y="305"/>
                    </a:lnTo>
                    <a:lnTo>
                      <a:pt x="416" y="574"/>
                    </a:lnTo>
                    <a:lnTo>
                      <a:pt x="273" y="301"/>
                    </a:lnTo>
                    <a:lnTo>
                      <a:pt x="302" y="552"/>
                    </a:lnTo>
                    <a:lnTo>
                      <a:pt x="264" y="306"/>
                    </a:lnTo>
                    <a:lnTo>
                      <a:pt x="190" y="573"/>
                    </a:lnTo>
                    <a:lnTo>
                      <a:pt x="240" y="315"/>
                    </a:lnTo>
                    <a:lnTo>
                      <a:pt x="77" y="471"/>
                    </a:lnTo>
                    <a:lnTo>
                      <a:pt x="235" y="294"/>
                    </a:lnTo>
                    <a:lnTo>
                      <a:pt x="0" y="412"/>
                    </a:lnTo>
                    <a:lnTo>
                      <a:pt x="230" y="284"/>
                    </a:lnTo>
                    <a:lnTo>
                      <a:pt x="12" y="315"/>
                    </a:lnTo>
                    <a:lnTo>
                      <a:pt x="222" y="276"/>
                    </a:lnTo>
                    <a:lnTo>
                      <a:pt x="22" y="189"/>
                    </a:lnTo>
                    <a:lnTo>
                      <a:pt x="238" y="268"/>
                    </a:lnTo>
                    <a:lnTo>
                      <a:pt x="67" y="86"/>
                    </a:lnTo>
                    <a:lnTo>
                      <a:pt x="243" y="250"/>
                    </a:lnTo>
                    <a:lnTo>
                      <a:pt x="140" y="30"/>
                    </a:lnTo>
                  </a:path>
                </a:pathLst>
              </a:custGeom>
              <a:solidFill>
                <a:srgbClr val="C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28684" name="Group 162"/>
            <p:cNvGrpSpPr>
              <a:grpSpLocks/>
            </p:cNvGrpSpPr>
            <p:nvPr/>
          </p:nvGrpSpPr>
          <p:grpSpPr bwMode="auto">
            <a:xfrm>
              <a:off x="256" y="919"/>
              <a:ext cx="5418" cy="3115"/>
              <a:chOff x="256" y="919"/>
              <a:chExt cx="5418" cy="3115"/>
            </a:xfrm>
          </p:grpSpPr>
          <p:sp>
            <p:nvSpPr>
              <p:cNvPr id="28685" name="Freeform 163"/>
              <p:cNvSpPr>
                <a:spLocks/>
              </p:cNvSpPr>
              <p:nvPr/>
            </p:nvSpPr>
            <p:spPr bwMode="auto">
              <a:xfrm>
                <a:off x="371" y="2124"/>
                <a:ext cx="3990" cy="1910"/>
              </a:xfrm>
              <a:custGeom>
                <a:avLst/>
                <a:gdLst>
                  <a:gd name="T0" fmla="*/ 3989 w 3990"/>
                  <a:gd name="T1" fmla="*/ 98 h 1910"/>
                  <a:gd name="T2" fmla="*/ 3380 w 3990"/>
                  <a:gd name="T3" fmla="*/ 17 h 1910"/>
                  <a:gd name="T4" fmla="*/ 2905 w 3990"/>
                  <a:gd name="T5" fmla="*/ 0 h 1910"/>
                  <a:gd name="T6" fmla="*/ 2476 w 3990"/>
                  <a:gd name="T7" fmla="*/ 42 h 1910"/>
                  <a:gd name="T8" fmla="*/ 1979 w 3990"/>
                  <a:gd name="T9" fmla="*/ 127 h 1910"/>
                  <a:gd name="T10" fmla="*/ 1492 w 3990"/>
                  <a:gd name="T11" fmla="*/ 288 h 1910"/>
                  <a:gd name="T12" fmla="*/ 1060 w 3990"/>
                  <a:gd name="T13" fmla="*/ 498 h 1910"/>
                  <a:gd name="T14" fmla="*/ 766 w 3990"/>
                  <a:gd name="T15" fmla="*/ 712 h 1910"/>
                  <a:gd name="T16" fmla="*/ 495 w 3990"/>
                  <a:gd name="T17" fmla="*/ 967 h 1910"/>
                  <a:gd name="T18" fmla="*/ 342 w 3990"/>
                  <a:gd name="T19" fmla="*/ 1153 h 1910"/>
                  <a:gd name="T20" fmla="*/ 205 w 3990"/>
                  <a:gd name="T21" fmla="*/ 1363 h 1910"/>
                  <a:gd name="T22" fmla="*/ 73 w 3990"/>
                  <a:gd name="T23" fmla="*/ 1661 h 1910"/>
                  <a:gd name="T24" fmla="*/ 3 w 3990"/>
                  <a:gd name="T25" fmla="*/ 1899 h 1910"/>
                  <a:gd name="T26" fmla="*/ 0 w 3990"/>
                  <a:gd name="T27" fmla="*/ 1909 h 19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90"/>
                  <a:gd name="T43" fmla="*/ 0 h 1910"/>
                  <a:gd name="T44" fmla="*/ 3990 w 3990"/>
                  <a:gd name="T45" fmla="*/ 1910 h 19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90" h="1910">
                    <a:moveTo>
                      <a:pt x="3989" y="98"/>
                    </a:moveTo>
                    <a:lnTo>
                      <a:pt x="3380" y="17"/>
                    </a:lnTo>
                    <a:lnTo>
                      <a:pt x="2905" y="0"/>
                    </a:lnTo>
                    <a:lnTo>
                      <a:pt x="2476" y="42"/>
                    </a:lnTo>
                    <a:lnTo>
                      <a:pt x="1979" y="127"/>
                    </a:lnTo>
                    <a:lnTo>
                      <a:pt x="1492" y="288"/>
                    </a:lnTo>
                    <a:lnTo>
                      <a:pt x="1060" y="498"/>
                    </a:lnTo>
                    <a:lnTo>
                      <a:pt x="766" y="712"/>
                    </a:lnTo>
                    <a:lnTo>
                      <a:pt x="495" y="967"/>
                    </a:lnTo>
                    <a:lnTo>
                      <a:pt x="342" y="1153"/>
                    </a:lnTo>
                    <a:lnTo>
                      <a:pt x="205" y="1363"/>
                    </a:lnTo>
                    <a:lnTo>
                      <a:pt x="73" y="1661"/>
                    </a:lnTo>
                    <a:lnTo>
                      <a:pt x="3" y="1899"/>
                    </a:lnTo>
                    <a:lnTo>
                      <a:pt x="0" y="1909"/>
                    </a:lnTo>
                  </a:path>
                </a:pathLst>
              </a:custGeom>
              <a:noFill/>
              <a:ln w="25400" cap="rnd" cmpd="sng">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6" name="Freeform 164"/>
              <p:cNvSpPr>
                <a:spLocks/>
              </p:cNvSpPr>
              <p:nvPr/>
            </p:nvSpPr>
            <p:spPr bwMode="auto">
              <a:xfrm>
                <a:off x="303" y="2105"/>
                <a:ext cx="4080" cy="1899"/>
              </a:xfrm>
              <a:custGeom>
                <a:avLst/>
                <a:gdLst>
                  <a:gd name="T0" fmla="*/ 4079 w 4080"/>
                  <a:gd name="T1" fmla="*/ 105 h 1899"/>
                  <a:gd name="T2" fmla="*/ 3454 w 4080"/>
                  <a:gd name="T3" fmla="*/ 20 h 1899"/>
                  <a:gd name="T4" fmla="*/ 2969 w 4080"/>
                  <a:gd name="T5" fmla="*/ 0 h 1899"/>
                  <a:gd name="T6" fmla="*/ 2529 w 4080"/>
                  <a:gd name="T7" fmla="*/ 40 h 1899"/>
                  <a:gd name="T8" fmla="*/ 2022 w 4080"/>
                  <a:gd name="T9" fmla="*/ 124 h 1899"/>
                  <a:gd name="T10" fmla="*/ 1520 w 4080"/>
                  <a:gd name="T11" fmla="*/ 283 h 1899"/>
                  <a:gd name="T12" fmla="*/ 1079 w 4080"/>
                  <a:gd name="T13" fmla="*/ 489 h 1899"/>
                  <a:gd name="T14" fmla="*/ 777 w 4080"/>
                  <a:gd name="T15" fmla="*/ 703 h 1899"/>
                  <a:gd name="T16" fmla="*/ 502 w 4080"/>
                  <a:gd name="T17" fmla="*/ 957 h 1899"/>
                  <a:gd name="T18" fmla="*/ 346 w 4080"/>
                  <a:gd name="T19" fmla="*/ 1140 h 1899"/>
                  <a:gd name="T20" fmla="*/ 206 w 4080"/>
                  <a:gd name="T21" fmla="*/ 1353 h 1899"/>
                  <a:gd name="T22" fmla="*/ 75 w 4080"/>
                  <a:gd name="T23" fmla="*/ 1649 h 1899"/>
                  <a:gd name="T24" fmla="*/ 2 w 4080"/>
                  <a:gd name="T25" fmla="*/ 1887 h 1899"/>
                  <a:gd name="T26" fmla="*/ 0 w 4080"/>
                  <a:gd name="T27" fmla="*/ 1898 h 18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80"/>
                  <a:gd name="T43" fmla="*/ 0 h 1899"/>
                  <a:gd name="T44" fmla="*/ 4080 w 4080"/>
                  <a:gd name="T45" fmla="*/ 1899 h 18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80" h="1899">
                    <a:moveTo>
                      <a:pt x="4079" y="105"/>
                    </a:moveTo>
                    <a:lnTo>
                      <a:pt x="3454" y="20"/>
                    </a:lnTo>
                    <a:lnTo>
                      <a:pt x="2969" y="0"/>
                    </a:lnTo>
                    <a:lnTo>
                      <a:pt x="2529" y="40"/>
                    </a:lnTo>
                    <a:lnTo>
                      <a:pt x="2022" y="124"/>
                    </a:lnTo>
                    <a:lnTo>
                      <a:pt x="1520" y="283"/>
                    </a:lnTo>
                    <a:lnTo>
                      <a:pt x="1079" y="489"/>
                    </a:lnTo>
                    <a:lnTo>
                      <a:pt x="777" y="703"/>
                    </a:lnTo>
                    <a:lnTo>
                      <a:pt x="502" y="957"/>
                    </a:lnTo>
                    <a:lnTo>
                      <a:pt x="346" y="1140"/>
                    </a:lnTo>
                    <a:lnTo>
                      <a:pt x="206" y="1353"/>
                    </a:lnTo>
                    <a:lnTo>
                      <a:pt x="75" y="1649"/>
                    </a:lnTo>
                    <a:lnTo>
                      <a:pt x="2" y="1887"/>
                    </a:lnTo>
                    <a:lnTo>
                      <a:pt x="0" y="1898"/>
                    </a:lnTo>
                  </a:path>
                </a:pathLst>
              </a:custGeom>
              <a:noFill/>
              <a:ln w="25400" cap="rnd"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7" name="Freeform 165"/>
              <p:cNvSpPr>
                <a:spLocks/>
              </p:cNvSpPr>
              <p:nvPr/>
            </p:nvSpPr>
            <p:spPr bwMode="auto">
              <a:xfrm>
                <a:off x="256" y="2084"/>
                <a:ext cx="4110" cy="1884"/>
              </a:xfrm>
              <a:custGeom>
                <a:avLst/>
                <a:gdLst>
                  <a:gd name="T0" fmla="*/ 4109 w 4110"/>
                  <a:gd name="T1" fmla="*/ 107 h 1884"/>
                  <a:gd name="T2" fmla="*/ 3480 w 4110"/>
                  <a:gd name="T3" fmla="*/ 21 h 1884"/>
                  <a:gd name="T4" fmla="*/ 2989 w 4110"/>
                  <a:gd name="T5" fmla="*/ 0 h 1884"/>
                  <a:gd name="T6" fmla="*/ 2544 w 4110"/>
                  <a:gd name="T7" fmla="*/ 38 h 1884"/>
                  <a:gd name="T8" fmla="*/ 2034 w 4110"/>
                  <a:gd name="T9" fmla="*/ 123 h 1884"/>
                  <a:gd name="T10" fmla="*/ 1530 w 4110"/>
                  <a:gd name="T11" fmla="*/ 279 h 1884"/>
                  <a:gd name="T12" fmla="*/ 1086 w 4110"/>
                  <a:gd name="T13" fmla="*/ 486 h 1884"/>
                  <a:gd name="T14" fmla="*/ 782 w 4110"/>
                  <a:gd name="T15" fmla="*/ 695 h 1884"/>
                  <a:gd name="T16" fmla="*/ 505 w 4110"/>
                  <a:gd name="T17" fmla="*/ 947 h 1884"/>
                  <a:gd name="T18" fmla="*/ 347 w 4110"/>
                  <a:gd name="T19" fmla="*/ 1132 h 1884"/>
                  <a:gd name="T20" fmla="*/ 208 w 4110"/>
                  <a:gd name="T21" fmla="*/ 1340 h 1884"/>
                  <a:gd name="T22" fmla="*/ 77 w 4110"/>
                  <a:gd name="T23" fmla="*/ 1638 h 1884"/>
                  <a:gd name="T24" fmla="*/ 2 w 4110"/>
                  <a:gd name="T25" fmla="*/ 1874 h 1884"/>
                  <a:gd name="T26" fmla="*/ 0 w 4110"/>
                  <a:gd name="T27" fmla="*/ 1883 h 18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10"/>
                  <a:gd name="T43" fmla="*/ 0 h 1884"/>
                  <a:gd name="T44" fmla="*/ 4110 w 4110"/>
                  <a:gd name="T45" fmla="*/ 1884 h 18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10" h="1884">
                    <a:moveTo>
                      <a:pt x="4109" y="107"/>
                    </a:moveTo>
                    <a:lnTo>
                      <a:pt x="3480" y="21"/>
                    </a:lnTo>
                    <a:lnTo>
                      <a:pt x="2989" y="0"/>
                    </a:lnTo>
                    <a:lnTo>
                      <a:pt x="2544" y="38"/>
                    </a:lnTo>
                    <a:lnTo>
                      <a:pt x="2034" y="123"/>
                    </a:lnTo>
                    <a:lnTo>
                      <a:pt x="1530" y="279"/>
                    </a:lnTo>
                    <a:lnTo>
                      <a:pt x="1086" y="486"/>
                    </a:lnTo>
                    <a:lnTo>
                      <a:pt x="782" y="695"/>
                    </a:lnTo>
                    <a:lnTo>
                      <a:pt x="505" y="947"/>
                    </a:lnTo>
                    <a:lnTo>
                      <a:pt x="347" y="1132"/>
                    </a:lnTo>
                    <a:lnTo>
                      <a:pt x="208" y="1340"/>
                    </a:lnTo>
                    <a:lnTo>
                      <a:pt x="77" y="1638"/>
                    </a:lnTo>
                    <a:lnTo>
                      <a:pt x="2" y="1874"/>
                    </a:lnTo>
                    <a:lnTo>
                      <a:pt x="0" y="1883"/>
                    </a:lnTo>
                  </a:path>
                </a:pathLst>
              </a:custGeom>
              <a:noFill/>
              <a:ln w="25400" cap="rnd" cmpd="sng">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Freeform 166"/>
              <p:cNvSpPr>
                <a:spLocks/>
              </p:cNvSpPr>
              <p:nvPr/>
            </p:nvSpPr>
            <p:spPr bwMode="auto">
              <a:xfrm>
                <a:off x="3381" y="1260"/>
                <a:ext cx="1898" cy="1926"/>
              </a:xfrm>
              <a:custGeom>
                <a:avLst/>
                <a:gdLst>
                  <a:gd name="T0" fmla="*/ 1337 w 1898"/>
                  <a:gd name="T1" fmla="*/ 145 h 1926"/>
                  <a:gd name="T2" fmla="*/ 1409 w 1898"/>
                  <a:gd name="T3" fmla="*/ 171 h 1926"/>
                  <a:gd name="T4" fmla="*/ 1544 w 1898"/>
                  <a:gd name="T5" fmla="*/ 254 h 1926"/>
                  <a:gd name="T6" fmla="*/ 1619 w 1898"/>
                  <a:gd name="T7" fmla="*/ 312 h 1926"/>
                  <a:gd name="T8" fmla="*/ 1706 w 1898"/>
                  <a:gd name="T9" fmla="*/ 355 h 1926"/>
                  <a:gd name="T10" fmla="*/ 1848 w 1898"/>
                  <a:gd name="T11" fmla="*/ 458 h 1926"/>
                  <a:gd name="T12" fmla="*/ 1847 w 1898"/>
                  <a:gd name="T13" fmla="*/ 655 h 1926"/>
                  <a:gd name="T14" fmla="*/ 1897 w 1898"/>
                  <a:gd name="T15" fmla="*/ 776 h 1926"/>
                  <a:gd name="T16" fmla="*/ 1871 w 1898"/>
                  <a:gd name="T17" fmla="*/ 955 h 1926"/>
                  <a:gd name="T18" fmla="*/ 1298 w 1898"/>
                  <a:gd name="T19" fmla="*/ 1013 h 1926"/>
                  <a:gd name="T20" fmla="*/ 1368 w 1898"/>
                  <a:gd name="T21" fmla="*/ 1100 h 1926"/>
                  <a:gd name="T22" fmla="*/ 1313 w 1898"/>
                  <a:gd name="T23" fmla="*/ 1136 h 1926"/>
                  <a:gd name="T24" fmla="*/ 1255 w 1898"/>
                  <a:gd name="T25" fmla="*/ 1164 h 1926"/>
                  <a:gd name="T26" fmla="*/ 1177 w 1898"/>
                  <a:gd name="T27" fmla="*/ 1203 h 1926"/>
                  <a:gd name="T28" fmla="*/ 1200 w 1898"/>
                  <a:gd name="T29" fmla="*/ 1279 h 1926"/>
                  <a:gd name="T30" fmla="*/ 1173 w 1898"/>
                  <a:gd name="T31" fmla="*/ 1251 h 1926"/>
                  <a:gd name="T32" fmla="*/ 1089 w 1898"/>
                  <a:gd name="T33" fmla="*/ 1262 h 1926"/>
                  <a:gd name="T34" fmla="*/ 1013 w 1898"/>
                  <a:gd name="T35" fmla="*/ 1343 h 1926"/>
                  <a:gd name="T36" fmla="*/ 785 w 1898"/>
                  <a:gd name="T37" fmla="*/ 1925 h 1926"/>
                  <a:gd name="T38" fmla="*/ 719 w 1898"/>
                  <a:gd name="T39" fmla="*/ 1791 h 1926"/>
                  <a:gd name="T40" fmla="*/ 651 w 1898"/>
                  <a:gd name="T41" fmla="*/ 1765 h 1926"/>
                  <a:gd name="T42" fmla="*/ 495 w 1898"/>
                  <a:gd name="T43" fmla="*/ 1702 h 1926"/>
                  <a:gd name="T44" fmla="*/ 428 w 1898"/>
                  <a:gd name="T45" fmla="*/ 1634 h 1926"/>
                  <a:gd name="T46" fmla="*/ 267 w 1898"/>
                  <a:gd name="T47" fmla="*/ 1641 h 1926"/>
                  <a:gd name="T48" fmla="*/ 141 w 1898"/>
                  <a:gd name="T49" fmla="*/ 1502 h 1926"/>
                  <a:gd name="T50" fmla="*/ 249 w 1898"/>
                  <a:gd name="T51" fmla="*/ 1263 h 1926"/>
                  <a:gd name="T52" fmla="*/ 221 w 1898"/>
                  <a:gd name="T53" fmla="*/ 1145 h 1926"/>
                  <a:gd name="T54" fmla="*/ 202 w 1898"/>
                  <a:gd name="T55" fmla="*/ 966 h 1926"/>
                  <a:gd name="T56" fmla="*/ 0 w 1898"/>
                  <a:gd name="T57" fmla="*/ 688 h 1926"/>
                  <a:gd name="T58" fmla="*/ 204 w 1898"/>
                  <a:gd name="T59" fmla="*/ 632 h 1926"/>
                  <a:gd name="T60" fmla="*/ 357 w 1898"/>
                  <a:gd name="T61" fmla="*/ 458 h 1926"/>
                  <a:gd name="T62" fmla="*/ 382 w 1898"/>
                  <a:gd name="T63" fmla="*/ 120 h 1926"/>
                  <a:gd name="T64" fmla="*/ 580 w 1898"/>
                  <a:gd name="T65" fmla="*/ 61 h 1926"/>
                  <a:gd name="T66" fmla="*/ 762 w 1898"/>
                  <a:gd name="T67" fmla="*/ 148 h 1926"/>
                  <a:gd name="T68" fmla="*/ 832 w 1898"/>
                  <a:gd name="T69" fmla="*/ 6 h 1926"/>
                  <a:gd name="T70" fmla="*/ 1020 w 1898"/>
                  <a:gd name="T71" fmla="*/ 0 h 1926"/>
                  <a:gd name="T72" fmla="*/ 1171 w 1898"/>
                  <a:gd name="T73" fmla="*/ 0 h 19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98"/>
                  <a:gd name="T112" fmla="*/ 0 h 1926"/>
                  <a:gd name="T113" fmla="*/ 1898 w 1898"/>
                  <a:gd name="T114" fmla="*/ 1926 h 19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98" h="1926">
                    <a:moveTo>
                      <a:pt x="1177" y="459"/>
                    </a:moveTo>
                    <a:lnTo>
                      <a:pt x="1337" y="145"/>
                    </a:lnTo>
                    <a:lnTo>
                      <a:pt x="1177" y="623"/>
                    </a:lnTo>
                    <a:lnTo>
                      <a:pt x="1409" y="171"/>
                    </a:lnTo>
                    <a:lnTo>
                      <a:pt x="1278" y="560"/>
                    </a:lnTo>
                    <a:lnTo>
                      <a:pt x="1544" y="254"/>
                    </a:lnTo>
                    <a:lnTo>
                      <a:pt x="1296" y="671"/>
                    </a:lnTo>
                    <a:lnTo>
                      <a:pt x="1619" y="312"/>
                    </a:lnTo>
                    <a:lnTo>
                      <a:pt x="1326" y="737"/>
                    </a:lnTo>
                    <a:lnTo>
                      <a:pt x="1706" y="355"/>
                    </a:lnTo>
                    <a:lnTo>
                      <a:pt x="1339" y="770"/>
                    </a:lnTo>
                    <a:lnTo>
                      <a:pt x="1848" y="458"/>
                    </a:lnTo>
                    <a:lnTo>
                      <a:pt x="1354" y="803"/>
                    </a:lnTo>
                    <a:lnTo>
                      <a:pt x="1847" y="655"/>
                    </a:lnTo>
                    <a:lnTo>
                      <a:pt x="1388" y="858"/>
                    </a:lnTo>
                    <a:lnTo>
                      <a:pt x="1897" y="776"/>
                    </a:lnTo>
                    <a:lnTo>
                      <a:pt x="1431" y="922"/>
                    </a:lnTo>
                    <a:lnTo>
                      <a:pt x="1871" y="955"/>
                    </a:lnTo>
                    <a:lnTo>
                      <a:pt x="1342" y="967"/>
                    </a:lnTo>
                    <a:lnTo>
                      <a:pt x="1298" y="1013"/>
                    </a:lnTo>
                    <a:lnTo>
                      <a:pt x="1798" y="1239"/>
                    </a:lnTo>
                    <a:lnTo>
                      <a:pt x="1368" y="1100"/>
                    </a:lnTo>
                    <a:lnTo>
                      <a:pt x="1735" y="1292"/>
                    </a:lnTo>
                    <a:lnTo>
                      <a:pt x="1313" y="1136"/>
                    </a:lnTo>
                    <a:lnTo>
                      <a:pt x="1677" y="1455"/>
                    </a:lnTo>
                    <a:lnTo>
                      <a:pt x="1255" y="1164"/>
                    </a:lnTo>
                    <a:lnTo>
                      <a:pt x="1586" y="1525"/>
                    </a:lnTo>
                    <a:lnTo>
                      <a:pt x="1177" y="1203"/>
                    </a:lnTo>
                    <a:lnTo>
                      <a:pt x="1588" y="1713"/>
                    </a:lnTo>
                    <a:lnTo>
                      <a:pt x="1200" y="1279"/>
                    </a:lnTo>
                    <a:lnTo>
                      <a:pt x="1448" y="1827"/>
                    </a:lnTo>
                    <a:lnTo>
                      <a:pt x="1173" y="1251"/>
                    </a:lnTo>
                    <a:lnTo>
                      <a:pt x="1272" y="1716"/>
                    </a:lnTo>
                    <a:lnTo>
                      <a:pt x="1089" y="1262"/>
                    </a:lnTo>
                    <a:lnTo>
                      <a:pt x="1045" y="1789"/>
                    </a:lnTo>
                    <a:lnTo>
                      <a:pt x="1013" y="1343"/>
                    </a:lnTo>
                    <a:lnTo>
                      <a:pt x="904" y="1554"/>
                    </a:lnTo>
                    <a:lnTo>
                      <a:pt x="785" y="1925"/>
                    </a:lnTo>
                    <a:lnTo>
                      <a:pt x="902" y="1373"/>
                    </a:lnTo>
                    <a:lnTo>
                      <a:pt x="719" y="1791"/>
                    </a:lnTo>
                    <a:lnTo>
                      <a:pt x="867" y="1324"/>
                    </a:lnTo>
                    <a:lnTo>
                      <a:pt x="651" y="1765"/>
                    </a:lnTo>
                    <a:lnTo>
                      <a:pt x="805" y="1314"/>
                    </a:lnTo>
                    <a:lnTo>
                      <a:pt x="495" y="1702"/>
                    </a:lnTo>
                    <a:lnTo>
                      <a:pt x="726" y="1298"/>
                    </a:lnTo>
                    <a:lnTo>
                      <a:pt x="428" y="1634"/>
                    </a:lnTo>
                    <a:lnTo>
                      <a:pt x="678" y="1246"/>
                    </a:lnTo>
                    <a:lnTo>
                      <a:pt x="267" y="1641"/>
                    </a:lnTo>
                    <a:lnTo>
                      <a:pt x="611" y="1238"/>
                    </a:lnTo>
                    <a:lnTo>
                      <a:pt x="141" y="1502"/>
                    </a:lnTo>
                    <a:lnTo>
                      <a:pt x="676" y="1150"/>
                    </a:lnTo>
                    <a:lnTo>
                      <a:pt x="249" y="1263"/>
                    </a:lnTo>
                    <a:lnTo>
                      <a:pt x="718" y="1058"/>
                    </a:lnTo>
                    <a:lnTo>
                      <a:pt x="221" y="1145"/>
                    </a:lnTo>
                    <a:lnTo>
                      <a:pt x="681" y="991"/>
                    </a:lnTo>
                    <a:lnTo>
                      <a:pt x="202" y="966"/>
                    </a:lnTo>
                    <a:lnTo>
                      <a:pt x="738" y="948"/>
                    </a:lnTo>
                    <a:lnTo>
                      <a:pt x="0" y="688"/>
                    </a:lnTo>
                    <a:lnTo>
                      <a:pt x="664" y="855"/>
                    </a:lnTo>
                    <a:lnTo>
                      <a:pt x="204" y="632"/>
                    </a:lnTo>
                    <a:lnTo>
                      <a:pt x="820" y="856"/>
                    </a:lnTo>
                    <a:lnTo>
                      <a:pt x="357" y="458"/>
                    </a:lnTo>
                    <a:lnTo>
                      <a:pt x="869" y="818"/>
                    </a:lnTo>
                    <a:lnTo>
                      <a:pt x="382" y="120"/>
                    </a:lnTo>
                    <a:lnTo>
                      <a:pt x="838" y="717"/>
                    </a:lnTo>
                    <a:lnTo>
                      <a:pt x="580" y="61"/>
                    </a:lnTo>
                    <a:lnTo>
                      <a:pt x="836" y="644"/>
                    </a:lnTo>
                    <a:lnTo>
                      <a:pt x="762" y="148"/>
                    </a:lnTo>
                    <a:lnTo>
                      <a:pt x="905" y="648"/>
                    </a:lnTo>
                    <a:lnTo>
                      <a:pt x="832" y="6"/>
                    </a:lnTo>
                    <a:lnTo>
                      <a:pt x="978" y="632"/>
                    </a:lnTo>
                    <a:lnTo>
                      <a:pt x="1020" y="0"/>
                    </a:lnTo>
                    <a:lnTo>
                      <a:pt x="1035" y="640"/>
                    </a:lnTo>
                    <a:lnTo>
                      <a:pt x="1171" y="0"/>
                    </a:lnTo>
                    <a:lnTo>
                      <a:pt x="1177" y="459"/>
                    </a:lnTo>
                  </a:path>
                </a:pathLst>
              </a:custGeom>
              <a:solidFill>
                <a:srgbClr val="FFC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89" name="Freeform 167"/>
              <p:cNvSpPr>
                <a:spLocks/>
              </p:cNvSpPr>
              <p:nvPr/>
            </p:nvSpPr>
            <p:spPr bwMode="auto">
              <a:xfrm>
                <a:off x="3294" y="1541"/>
                <a:ext cx="1090" cy="645"/>
              </a:xfrm>
              <a:custGeom>
                <a:avLst/>
                <a:gdLst>
                  <a:gd name="T0" fmla="*/ 1089 w 1090"/>
                  <a:gd name="T1" fmla="*/ 644 h 645"/>
                  <a:gd name="T2" fmla="*/ 111 w 1090"/>
                  <a:gd name="T3" fmla="*/ 0 h 645"/>
                  <a:gd name="T4" fmla="*/ 539 w 1090"/>
                  <a:gd name="T5" fmla="*/ 318 h 645"/>
                  <a:gd name="T6" fmla="*/ 0 w 1090"/>
                  <a:gd name="T7" fmla="*/ 109 h 645"/>
                  <a:gd name="T8" fmla="*/ 1089 w 1090"/>
                  <a:gd name="T9" fmla="*/ 644 h 645"/>
                  <a:gd name="T10" fmla="*/ 0 60000 65536"/>
                  <a:gd name="T11" fmla="*/ 0 60000 65536"/>
                  <a:gd name="T12" fmla="*/ 0 60000 65536"/>
                  <a:gd name="T13" fmla="*/ 0 60000 65536"/>
                  <a:gd name="T14" fmla="*/ 0 60000 65536"/>
                  <a:gd name="T15" fmla="*/ 0 w 1090"/>
                  <a:gd name="T16" fmla="*/ 0 h 645"/>
                  <a:gd name="T17" fmla="*/ 1090 w 1090"/>
                  <a:gd name="T18" fmla="*/ 645 h 645"/>
                </a:gdLst>
                <a:ahLst/>
                <a:cxnLst>
                  <a:cxn ang="T10">
                    <a:pos x="T0" y="T1"/>
                  </a:cxn>
                  <a:cxn ang="T11">
                    <a:pos x="T2" y="T3"/>
                  </a:cxn>
                  <a:cxn ang="T12">
                    <a:pos x="T4" y="T5"/>
                  </a:cxn>
                  <a:cxn ang="T13">
                    <a:pos x="T6" y="T7"/>
                  </a:cxn>
                  <a:cxn ang="T14">
                    <a:pos x="T8" y="T9"/>
                  </a:cxn>
                </a:cxnLst>
                <a:rect l="T15" t="T16" r="T17" b="T18"/>
                <a:pathLst>
                  <a:path w="1090" h="645">
                    <a:moveTo>
                      <a:pt x="1089" y="644"/>
                    </a:moveTo>
                    <a:lnTo>
                      <a:pt x="111" y="0"/>
                    </a:lnTo>
                    <a:lnTo>
                      <a:pt x="539" y="318"/>
                    </a:lnTo>
                    <a:lnTo>
                      <a:pt x="0" y="109"/>
                    </a:lnTo>
                    <a:lnTo>
                      <a:pt x="1089" y="644"/>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0" name="Freeform 168"/>
              <p:cNvSpPr>
                <a:spLocks/>
              </p:cNvSpPr>
              <p:nvPr/>
            </p:nvSpPr>
            <p:spPr bwMode="auto">
              <a:xfrm>
                <a:off x="3152" y="2224"/>
                <a:ext cx="1211" cy="191"/>
              </a:xfrm>
              <a:custGeom>
                <a:avLst/>
                <a:gdLst>
                  <a:gd name="T0" fmla="*/ 1210 w 1211"/>
                  <a:gd name="T1" fmla="*/ 0 h 191"/>
                  <a:gd name="T2" fmla="*/ 57 w 1211"/>
                  <a:gd name="T3" fmla="*/ 190 h 191"/>
                  <a:gd name="T4" fmla="*/ 576 w 1211"/>
                  <a:gd name="T5" fmla="*/ 73 h 191"/>
                  <a:gd name="T6" fmla="*/ 0 w 1211"/>
                  <a:gd name="T7" fmla="*/ 46 h 191"/>
                  <a:gd name="T8" fmla="*/ 1210 w 1211"/>
                  <a:gd name="T9" fmla="*/ 0 h 191"/>
                  <a:gd name="T10" fmla="*/ 0 60000 65536"/>
                  <a:gd name="T11" fmla="*/ 0 60000 65536"/>
                  <a:gd name="T12" fmla="*/ 0 60000 65536"/>
                  <a:gd name="T13" fmla="*/ 0 60000 65536"/>
                  <a:gd name="T14" fmla="*/ 0 60000 65536"/>
                  <a:gd name="T15" fmla="*/ 0 w 1211"/>
                  <a:gd name="T16" fmla="*/ 0 h 191"/>
                  <a:gd name="T17" fmla="*/ 1211 w 1211"/>
                  <a:gd name="T18" fmla="*/ 191 h 191"/>
                </a:gdLst>
                <a:ahLst/>
                <a:cxnLst>
                  <a:cxn ang="T10">
                    <a:pos x="T0" y="T1"/>
                  </a:cxn>
                  <a:cxn ang="T11">
                    <a:pos x="T2" y="T3"/>
                  </a:cxn>
                  <a:cxn ang="T12">
                    <a:pos x="T4" y="T5"/>
                  </a:cxn>
                  <a:cxn ang="T13">
                    <a:pos x="T6" y="T7"/>
                  </a:cxn>
                  <a:cxn ang="T14">
                    <a:pos x="T8" y="T9"/>
                  </a:cxn>
                </a:cxnLst>
                <a:rect l="T15" t="T16" r="T17" b="T18"/>
                <a:pathLst>
                  <a:path w="1211" h="191">
                    <a:moveTo>
                      <a:pt x="1210" y="0"/>
                    </a:moveTo>
                    <a:lnTo>
                      <a:pt x="57" y="190"/>
                    </a:lnTo>
                    <a:lnTo>
                      <a:pt x="576" y="73"/>
                    </a:lnTo>
                    <a:lnTo>
                      <a:pt x="0" y="46"/>
                    </a:lnTo>
                    <a:lnTo>
                      <a:pt x="121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1" name="Freeform 169"/>
              <p:cNvSpPr>
                <a:spLocks/>
              </p:cNvSpPr>
              <p:nvPr/>
            </p:nvSpPr>
            <p:spPr bwMode="auto">
              <a:xfrm>
                <a:off x="3734" y="2245"/>
                <a:ext cx="639" cy="1128"/>
              </a:xfrm>
              <a:custGeom>
                <a:avLst/>
                <a:gdLst>
                  <a:gd name="T0" fmla="*/ 638 w 639"/>
                  <a:gd name="T1" fmla="*/ 0 h 1128"/>
                  <a:gd name="T2" fmla="*/ 0 w 639"/>
                  <a:gd name="T3" fmla="*/ 1013 h 1128"/>
                  <a:gd name="T4" fmla="*/ 315 w 639"/>
                  <a:gd name="T5" fmla="*/ 570 h 1128"/>
                  <a:gd name="T6" fmla="*/ 105 w 639"/>
                  <a:gd name="T7" fmla="*/ 1127 h 1128"/>
                  <a:gd name="T8" fmla="*/ 638 w 639"/>
                  <a:gd name="T9" fmla="*/ 0 h 1128"/>
                  <a:gd name="T10" fmla="*/ 0 60000 65536"/>
                  <a:gd name="T11" fmla="*/ 0 60000 65536"/>
                  <a:gd name="T12" fmla="*/ 0 60000 65536"/>
                  <a:gd name="T13" fmla="*/ 0 60000 65536"/>
                  <a:gd name="T14" fmla="*/ 0 60000 65536"/>
                  <a:gd name="T15" fmla="*/ 0 w 639"/>
                  <a:gd name="T16" fmla="*/ 0 h 1128"/>
                  <a:gd name="T17" fmla="*/ 639 w 639"/>
                  <a:gd name="T18" fmla="*/ 1128 h 1128"/>
                </a:gdLst>
                <a:ahLst/>
                <a:cxnLst>
                  <a:cxn ang="T10">
                    <a:pos x="T0" y="T1"/>
                  </a:cxn>
                  <a:cxn ang="T11">
                    <a:pos x="T2" y="T3"/>
                  </a:cxn>
                  <a:cxn ang="T12">
                    <a:pos x="T4" y="T5"/>
                  </a:cxn>
                  <a:cxn ang="T13">
                    <a:pos x="T6" y="T7"/>
                  </a:cxn>
                  <a:cxn ang="T14">
                    <a:pos x="T8" y="T9"/>
                  </a:cxn>
                </a:cxnLst>
                <a:rect l="T15" t="T16" r="T17" b="T18"/>
                <a:pathLst>
                  <a:path w="639" h="1128">
                    <a:moveTo>
                      <a:pt x="638" y="0"/>
                    </a:moveTo>
                    <a:lnTo>
                      <a:pt x="0" y="1013"/>
                    </a:lnTo>
                    <a:lnTo>
                      <a:pt x="315" y="570"/>
                    </a:lnTo>
                    <a:lnTo>
                      <a:pt x="105" y="1127"/>
                    </a:lnTo>
                    <a:lnTo>
                      <a:pt x="638"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2" name="Freeform 170"/>
              <p:cNvSpPr>
                <a:spLocks/>
              </p:cNvSpPr>
              <p:nvPr/>
            </p:nvSpPr>
            <p:spPr bwMode="auto">
              <a:xfrm>
                <a:off x="4219" y="919"/>
                <a:ext cx="171" cy="1247"/>
              </a:xfrm>
              <a:custGeom>
                <a:avLst/>
                <a:gdLst>
                  <a:gd name="T0" fmla="*/ 170 w 171"/>
                  <a:gd name="T1" fmla="*/ 1246 h 1247"/>
                  <a:gd name="T2" fmla="*/ 0 w 171"/>
                  <a:gd name="T3" fmla="*/ 61 h 1247"/>
                  <a:gd name="T4" fmla="*/ 107 w 171"/>
                  <a:gd name="T5" fmla="*/ 595 h 1247"/>
                  <a:gd name="T6" fmla="*/ 141 w 171"/>
                  <a:gd name="T7" fmla="*/ 0 h 1247"/>
                  <a:gd name="T8" fmla="*/ 170 w 171"/>
                  <a:gd name="T9" fmla="*/ 1246 h 1247"/>
                  <a:gd name="T10" fmla="*/ 0 60000 65536"/>
                  <a:gd name="T11" fmla="*/ 0 60000 65536"/>
                  <a:gd name="T12" fmla="*/ 0 60000 65536"/>
                  <a:gd name="T13" fmla="*/ 0 60000 65536"/>
                  <a:gd name="T14" fmla="*/ 0 60000 65536"/>
                  <a:gd name="T15" fmla="*/ 0 w 171"/>
                  <a:gd name="T16" fmla="*/ 0 h 1247"/>
                  <a:gd name="T17" fmla="*/ 171 w 171"/>
                  <a:gd name="T18" fmla="*/ 1247 h 1247"/>
                </a:gdLst>
                <a:ahLst/>
                <a:cxnLst>
                  <a:cxn ang="T10">
                    <a:pos x="T0" y="T1"/>
                  </a:cxn>
                  <a:cxn ang="T11">
                    <a:pos x="T2" y="T3"/>
                  </a:cxn>
                  <a:cxn ang="T12">
                    <a:pos x="T4" y="T5"/>
                  </a:cxn>
                  <a:cxn ang="T13">
                    <a:pos x="T6" y="T7"/>
                  </a:cxn>
                  <a:cxn ang="T14">
                    <a:pos x="T8" y="T9"/>
                  </a:cxn>
                </a:cxnLst>
                <a:rect l="T15" t="T16" r="T17" b="T18"/>
                <a:pathLst>
                  <a:path w="171" h="1247">
                    <a:moveTo>
                      <a:pt x="170" y="1246"/>
                    </a:moveTo>
                    <a:lnTo>
                      <a:pt x="0" y="61"/>
                    </a:lnTo>
                    <a:lnTo>
                      <a:pt x="107" y="595"/>
                    </a:lnTo>
                    <a:lnTo>
                      <a:pt x="141" y="0"/>
                    </a:lnTo>
                    <a:lnTo>
                      <a:pt x="170" y="1246"/>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3" name="Freeform 171"/>
              <p:cNvSpPr>
                <a:spLocks/>
              </p:cNvSpPr>
              <p:nvPr/>
            </p:nvSpPr>
            <p:spPr bwMode="auto">
              <a:xfrm>
                <a:off x="4464" y="2288"/>
                <a:ext cx="707" cy="1103"/>
              </a:xfrm>
              <a:custGeom>
                <a:avLst/>
                <a:gdLst>
                  <a:gd name="T0" fmla="*/ 0 w 707"/>
                  <a:gd name="T1" fmla="*/ 0 h 1103"/>
                  <a:gd name="T2" fmla="*/ 345 w 707"/>
                  <a:gd name="T3" fmla="*/ 1050 h 1103"/>
                  <a:gd name="T4" fmla="*/ 198 w 707"/>
                  <a:gd name="T5" fmla="*/ 468 h 1103"/>
                  <a:gd name="T6" fmla="*/ 590 w 707"/>
                  <a:gd name="T7" fmla="*/ 1102 h 1103"/>
                  <a:gd name="T8" fmla="*/ 293 w 707"/>
                  <a:gd name="T9" fmla="*/ 428 h 1103"/>
                  <a:gd name="T10" fmla="*/ 706 w 707"/>
                  <a:gd name="T11" fmla="*/ 802 h 1103"/>
                  <a:gd name="T12" fmla="*/ 0 w 707"/>
                  <a:gd name="T13" fmla="*/ 0 h 1103"/>
                  <a:gd name="T14" fmla="*/ 0 60000 65536"/>
                  <a:gd name="T15" fmla="*/ 0 60000 65536"/>
                  <a:gd name="T16" fmla="*/ 0 60000 65536"/>
                  <a:gd name="T17" fmla="*/ 0 60000 65536"/>
                  <a:gd name="T18" fmla="*/ 0 60000 65536"/>
                  <a:gd name="T19" fmla="*/ 0 60000 65536"/>
                  <a:gd name="T20" fmla="*/ 0 60000 65536"/>
                  <a:gd name="T21" fmla="*/ 0 w 707"/>
                  <a:gd name="T22" fmla="*/ 0 h 1103"/>
                  <a:gd name="T23" fmla="*/ 707 w 707"/>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7" h="1103">
                    <a:moveTo>
                      <a:pt x="0" y="0"/>
                    </a:moveTo>
                    <a:lnTo>
                      <a:pt x="345" y="1050"/>
                    </a:lnTo>
                    <a:lnTo>
                      <a:pt x="198" y="468"/>
                    </a:lnTo>
                    <a:lnTo>
                      <a:pt x="590" y="1102"/>
                    </a:lnTo>
                    <a:lnTo>
                      <a:pt x="293" y="428"/>
                    </a:lnTo>
                    <a:lnTo>
                      <a:pt x="706" y="802"/>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4" name="Freeform 172"/>
              <p:cNvSpPr>
                <a:spLocks/>
              </p:cNvSpPr>
              <p:nvPr/>
            </p:nvSpPr>
            <p:spPr bwMode="auto">
              <a:xfrm>
                <a:off x="3337" y="2258"/>
                <a:ext cx="987" cy="820"/>
              </a:xfrm>
              <a:custGeom>
                <a:avLst/>
                <a:gdLst>
                  <a:gd name="T0" fmla="*/ 986 w 987"/>
                  <a:gd name="T1" fmla="*/ 0 h 820"/>
                  <a:gd name="T2" fmla="*/ 243 w 987"/>
                  <a:gd name="T3" fmla="*/ 819 h 820"/>
                  <a:gd name="T4" fmla="*/ 617 w 987"/>
                  <a:gd name="T5" fmla="*/ 347 h 820"/>
                  <a:gd name="T6" fmla="*/ 0 w 987"/>
                  <a:gd name="T7" fmla="*/ 767 h 820"/>
                  <a:gd name="T8" fmla="*/ 545 w 987"/>
                  <a:gd name="T9" fmla="*/ 272 h 820"/>
                  <a:gd name="T10" fmla="*/ 16 w 987"/>
                  <a:gd name="T11" fmla="*/ 446 h 820"/>
                  <a:gd name="T12" fmla="*/ 986 w 987"/>
                  <a:gd name="T13" fmla="*/ 0 h 820"/>
                  <a:gd name="T14" fmla="*/ 0 60000 65536"/>
                  <a:gd name="T15" fmla="*/ 0 60000 65536"/>
                  <a:gd name="T16" fmla="*/ 0 60000 65536"/>
                  <a:gd name="T17" fmla="*/ 0 60000 65536"/>
                  <a:gd name="T18" fmla="*/ 0 60000 65536"/>
                  <a:gd name="T19" fmla="*/ 0 60000 65536"/>
                  <a:gd name="T20" fmla="*/ 0 60000 65536"/>
                  <a:gd name="T21" fmla="*/ 0 w 987"/>
                  <a:gd name="T22" fmla="*/ 0 h 820"/>
                  <a:gd name="T23" fmla="*/ 987 w 987"/>
                  <a:gd name="T24" fmla="*/ 820 h 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820">
                    <a:moveTo>
                      <a:pt x="986" y="0"/>
                    </a:moveTo>
                    <a:lnTo>
                      <a:pt x="243" y="819"/>
                    </a:lnTo>
                    <a:lnTo>
                      <a:pt x="617" y="347"/>
                    </a:lnTo>
                    <a:lnTo>
                      <a:pt x="0" y="767"/>
                    </a:lnTo>
                    <a:lnTo>
                      <a:pt x="545" y="272"/>
                    </a:lnTo>
                    <a:lnTo>
                      <a:pt x="16" y="446"/>
                    </a:lnTo>
                    <a:lnTo>
                      <a:pt x="986"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5" name="Freeform 173"/>
              <p:cNvSpPr>
                <a:spLocks/>
              </p:cNvSpPr>
              <p:nvPr/>
            </p:nvSpPr>
            <p:spPr bwMode="auto">
              <a:xfrm>
                <a:off x="4460" y="2029"/>
                <a:ext cx="1214" cy="190"/>
              </a:xfrm>
              <a:custGeom>
                <a:avLst/>
                <a:gdLst>
                  <a:gd name="T0" fmla="*/ 0 w 1214"/>
                  <a:gd name="T1" fmla="*/ 189 h 190"/>
                  <a:gd name="T2" fmla="*/ 1155 w 1214"/>
                  <a:gd name="T3" fmla="*/ 0 h 190"/>
                  <a:gd name="T4" fmla="*/ 634 w 1214"/>
                  <a:gd name="T5" fmla="*/ 116 h 190"/>
                  <a:gd name="T6" fmla="*/ 1213 w 1214"/>
                  <a:gd name="T7" fmla="*/ 143 h 190"/>
                  <a:gd name="T8" fmla="*/ 0 w 1214"/>
                  <a:gd name="T9" fmla="*/ 189 h 190"/>
                  <a:gd name="T10" fmla="*/ 0 60000 65536"/>
                  <a:gd name="T11" fmla="*/ 0 60000 65536"/>
                  <a:gd name="T12" fmla="*/ 0 60000 65536"/>
                  <a:gd name="T13" fmla="*/ 0 60000 65536"/>
                  <a:gd name="T14" fmla="*/ 0 60000 65536"/>
                  <a:gd name="T15" fmla="*/ 0 w 1214"/>
                  <a:gd name="T16" fmla="*/ 0 h 190"/>
                  <a:gd name="T17" fmla="*/ 1214 w 1214"/>
                  <a:gd name="T18" fmla="*/ 190 h 190"/>
                </a:gdLst>
                <a:ahLst/>
                <a:cxnLst>
                  <a:cxn ang="T10">
                    <a:pos x="T0" y="T1"/>
                  </a:cxn>
                  <a:cxn ang="T11">
                    <a:pos x="T2" y="T3"/>
                  </a:cxn>
                  <a:cxn ang="T12">
                    <a:pos x="T4" y="T5"/>
                  </a:cxn>
                  <a:cxn ang="T13">
                    <a:pos x="T6" y="T7"/>
                  </a:cxn>
                  <a:cxn ang="T14">
                    <a:pos x="T8" y="T9"/>
                  </a:cxn>
                </a:cxnLst>
                <a:rect l="T15" t="T16" r="T17" b="T18"/>
                <a:pathLst>
                  <a:path w="1214" h="190">
                    <a:moveTo>
                      <a:pt x="0" y="189"/>
                    </a:moveTo>
                    <a:lnTo>
                      <a:pt x="1155" y="0"/>
                    </a:lnTo>
                    <a:lnTo>
                      <a:pt x="634" y="116"/>
                    </a:lnTo>
                    <a:lnTo>
                      <a:pt x="1213" y="143"/>
                    </a:lnTo>
                    <a:lnTo>
                      <a:pt x="0" y="189"/>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6" name="Freeform 174"/>
              <p:cNvSpPr>
                <a:spLocks/>
              </p:cNvSpPr>
              <p:nvPr/>
            </p:nvSpPr>
            <p:spPr bwMode="auto">
              <a:xfrm>
                <a:off x="4463" y="2263"/>
                <a:ext cx="1088" cy="644"/>
              </a:xfrm>
              <a:custGeom>
                <a:avLst/>
                <a:gdLst>
                  <a:gd name="T0" fmla="*/ 0 w 1088"/>
                  <a:gd name="T1" fmla="*/ 0 h 644"/>
                  <a:gd name="T2" fmla="*/ 976 w 1088"/>
                  <a:gd name="T3" fmla="*/ 643 h 644"/>
                  <a:gd name="T4" fmla="*/ 549 w 1088"/>
                  <a:gd name="T5" fmla="*/ 325 h 644"/>
                  <a:gd name="T6" fmla="*/ 1087 w 1088"/>
                  <a:gd name="T7" fmla="*/ 534 h 644"/>
                  <a:gd name="T8" fmla="*/ 0 w 1088"/>
                  <a:gd name="T9" fmla="*/ 0 h 644"/>
                  <a:gd name="T10" fmla="*/ 0 60000 65536"/>
                  <a:gd name="T11" fmla="*/ 0 60000 65536"/>
                  <a:gd name="T12" fmla="*/ 0 60000 65536"/>
                  <a:gd name="T13" fmla="*/ 0 60000 65536"/>
                  <a:gd name="T14" fmla="*/ 0 60000 65536"/>
                  <a:gd name="T15" fmla="*/ 0 w 1088"/>
                  <a:gd name="T16" fmla="*/ 0 h 644"/>
                  <a:gd name="T17" fmla="*/ 1088 w 1088"/>
                  <a:gd name="T18" fmla="*/ 644 h 644"/>
                </a:gdLst>
                <a:ahLst/>
                <a:cxnLst>
                  <a:cxn ang="T10">
                    <a:pos x="T0" y="T1"/>
                  </a:cxn>
                  <a:cxn ang="T11">
                    <a:pos x="T2" y="T3"/>
                  </a:cxn>
                  <a:cxn ang="T12">
                    <a:pos x="T4" y="T5"/>
                  </a:cxn>
                  <a:cxn ang="T13">
                    <a:pos x="T6" y="T7"/>
                  </a:cxn>
                  <a:cxn ang="T14">
                    <a:pos x="T8" y="T9"/>
                  </a:cxn>
                </a:cxnLst>
                <a:rect l="T15" t="T16" r="T17" b="T18"/>
                <a:pathLst>
                  <a:path w="1088" h="644">
                    <a:moveTo>
                      <a:pt x="0" y="0"/>
                    </a:moveTo>
                    <a:lnTo>
                      <a:pt x="976" y="643"/>
                    </a:lnTo>
                    <a:lnTo>
                      <a:pt x="549" y="325"/>
                    </a:lnTo>
                    <a:lnTo>
                      <a:pt x="1087" y="534"/>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7" name="Freeform 175"/>
              <p:cNvSpPr>
                <a:spLocks/>
              </p:cNvSpPr>
              <p:nvPr/>
            </p:nvSpPr>
            <p:spPr bwMode="auto">
              <a:xfrm>
                <a:off x="4445" y="2280"/>
                <a:ext cx="171" cy="1247"/>
              </a:xfrm>
              <a:custGeom>
                <a:avLst/>
                <a:gdLst>
                  <a:gd name="T0" fmla="*/ 0 w 171"/>
                  <a:gd name="T1" fmla="*/ 0 h 1247"/>
                  <a:gd name="T2" fmla="*/ 170 w 171"/>
                  <a:gd name="T3" fmla="*/ 1184 h 1247"/>
                  <a:gd name="T4" fmla="*/ 63 w 171"/>
                  <a:gd name="T5" fmla="*/ 650 h 1247"/>
                  <a:gd name="T6" fmla="*/ 29 w 171"/>
                  <a:gd name="T7" fmla="*/ 1246 h 1247"/>
                  <a:gd name="T8" fmla="*/ 0 w 171"/>
                  <a:gd name="T9" fmla="*/ 0 h 1247"/>
                  <a:gd name="T10" fmla="*/ 0 60000 65536"/>
                  <a:gd name="T11" fmla="*/ 0 60000 65536"/>
                  <a:gd name="T12" fmla="*/ 0 60000 65536"/>
                  <a:gd name="T13" fmla="*/ 0 60000 65536"/>
                  <a:gd name="T14" fmla="*/ 0 60000 65536"/>
                  <a:gd name="T15" fmla="*/ 0 w 171"/>
                  <a:gd name="T16" fmla="*/ 0 h 1247"/>
                  <a:gd name="T17" fmla="*/ 171 w 171"/>
                  <a:gd name="T18" fmla="*/ 1247 h 1247"/>
                </a:gdLst>
                <a:ahLst/>
                <a:cxnLst>
                  <a:cxn ang="T10">
                    <a:pos x="T0" y="T1"/>
                  </a:cxn>
                  <a:cxn ang="T11">
                    <a:pos x="T2" y="T3"/>
                  </a:cxn>
                  <a:cxn ang="T12">
                    <a:pos x="T4" y="T5"/>
                  </a:cxn>
                  <a:cxn ang="T13">
                    <a:pos x="T6" y="T7"/>
                  </a:cxn>
                  <a:cxn ang="T14">
                    <a:pos x="T8" y="T9"/>
                  </a:cxn>
                </a:cxnLst>
                <a:rect l="T15" t="T16" r="T17" b="T18"/>
                <a:pathLst>
                  <a:path w="171" h="1247">
                    <a:moveTo>
                      <a:pt x="0" y="0"/>
                    </a:moveTo>
                    <a:lnTo>
                      <a:pt x="170" y="1184"/>
                    </a:lnTo>
                    <a:lnTo>
                      <a:pt x="63" y="650"/>
                    </a:lnTo>
                    <a:lnTo>
                      <a:pt x="29" y="1246"/>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8" name="Freeform 176"/>
              <p:cNvSpPr>
                <a:spLocks/>
              </p:cNvSpPr>
              <p:nvPr/>
            </p:nvSpPr>
            <p:spPr bwMode="auto">
              <a:xfrm>
                <a:off x="4462" y="1072"/>
                <a:ext cx="639" cy="1129"/>
              </a:xfrm>
              <a:custGeom>
                <a:avLst/>
                <a:gdLst>
                  <a:gd name="T0" fmla="*/ 0 w 639"/>
                  <a:gd name="T1" fmla="*/ 1128 h 1129"/>
                  <a:gd name="T2" fmla="*/ 638 w 639"/>
                  <a:gd name="T3" fmla="*/ 114 h 1129"/>
                  <a:gd name="T4" fmla="*/ 323 w 639"/>
                  <a:gd name="T5" fmla="*/ 558 h 1129"/>
                  <a:gd name="T6" fmla="*/ 533 w 639"/>
                  <a:gd name="T7" fmla="*/ 0 h 1129"/>
                  <a:gd name="T8" fmla="*/ 0 w 639"/>
                  <a:gd name="T9" fmla="*/ 1128 h 1129"/>
                  <a:gd name="T10" fmla="*/ 0 60000 65536"/>
                  <a:gd name="T11" fmla="*/ 0 60000 65536"/>
                  <a:gd name="T12" fmla="*/ 0 60000 65536"/>
                  <a:gd name="T13" fmla="*/ 0 60000 65536"/>
                  <a:gd name="T14" fmla="*/ 0 60000 65536"/>
                  <a:gd name="T15" fmla="*/ 0 w 639"/>
                  <a:gd name="T16" fmla="*/ 0 h 1129"/>
                  <a:gd name="T17" fmla="*/ 639 w 639"/>
                  <a:gd name="T18" fmla="*/ 1129 h 1129"/>
                </a:gdLst>
                <a:ahLst/>
                <a:cxnLst>
                  <a:cxn ang="T10">
                    <a:pos x="T0" y="T1"/>
                  </a:cxn>
                  <a:cxn ang="T11">
                    <a:pos x="T2" y="T3"/>
                  </a:cxn>
                  <a:cxn ang="T12">
                    <a:pos x="T4" y="T5"/>
                  </a:cxn>
                  <a:cxn ang="T13">
                    <a:pos x="T6" y="T7"/>
                  </a:cxn>
                  <a:cxn ang="T14">
                    <a:pos x="T8" y="T9"/>
                  </a:cxn>
                </a:cxnLst>
                <a:rect l="T15" t="T16" r="T17" b="T18"/>
                <a:pathLst>
                  <a:path w="639" h="1129">
                    <a:moveTo>
                      <a:pt x="0" y="1128"/>
                    </a:moveTo>
                    <a:lnTo>
                      <a:pt x="638" y="114"/>
                    </a:lnTo>
                    <a:lnTo>
                      <a:pt x="323" y="558"/>
                    </a:lnTo>
                    <a:lnTo>
                      <a:pt x="533" y="0"/>
                    </a:lnTo>
                    <a:lnTo>
                      <a:pt x="0" y="1128"/>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699" name="Freeform 177"/>
              <p:cNvSpPr>
                <a:spLocks/>
              </p:cNvSpPr>
              <p:nvPr/>
            </p:nvSpPr>
            <p:spPr bwMode="auto">
              <a:xfrm>
                <a:off x="4482" y="1387"/>
                <a:ext cx="987" cy="820"/>
              </a:xfrm>
              <a:custGeom>
                <a:avLst/>
                <a:gdLst>
                  <a:gd name="T0" fmla="*/ 0 w 987"/>
                  <a:gd name="T1" fmla="*/ 819 h 820"/>
                  <a:gd name="T2" fmla="*/ 741 w 987"/>
                  <a:gd name="T3" fmla="*/ 0 h 820"/>
                  <a:gd name="T4" fmla="*/ 370 w 987"/>
                  <a:gd name="T5" fmla="*/ 471 h 820"/>
                  <a:gd name="T6" fmla="*/ 986 w 987"/>
                  <a:gd name="T7" fmla="*/ 52 h 820"/>
                  <a:gd name="T8" fmla="*/ 441 w 987"/>
                  <a:gd name="T9" fmla="*/ 546 h 820"/>
                  <a:gd name="T10" fmla="*/ 971 w 987"/>
                  <a:gd name="T11" fmla="*/ 372 h 820"/>
                  <a:gd name="T12" fmla="*/ 0 w 987"/>
                  <a:gd name="T13" fmla="*/ 819 h 820"/>
                  <a:gd name="T14" fmla="*/ 0 60000 65536"/>
                  <a:gd name="T15" fmla="*/ 0 60000 65536"/>
                  <a:gd name="T16" fmla="*/ 0 60000 65536"/>
                  <a:gd name="T17" fmla="*/ 0 60000 65536"/>
                  <a:gd name="T18" fmla="*/ 0 60000 65536"/>
                  <a:gd name="T19" fmla="*/ 0 60000 65536"/>
                  <a:gd name="T20" fmla="*/ 0 60000 65536"/>
                  <a:gd name="T21" fmla="*/ 0 w 987"/>
                  <a:gd name="T22" fmla="*/ 0 h 820"/>
                  <a:gd name="T23" fmla="*/ 987 w 987"/>
                  <a:gd name="T24" fmla="*/ 820 h 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820">
                    <a:moveTo>
                      <a:pt x="0" y="819"/>
                    </a:moveTo>
                    <a:lnTo>
                      <a:pt x="741" y="0"/>
                    </a:lnTo>
                    <a:lnTo>
                      <a:pt x="370" y="471"/>
                    </a:lnTo>
                    <a:lnTo>
                      <a:pt x="986" y="52"/>
                    </a:lnTo>
                    <a:lnTo>
                      <a:pt x="441" y="546"/>
                    </a:lnTo>
                    <a:lnTo>
                      <a:pt x="971" y="372"/>
                    </a:lnTo>
                    <a:lnTo>
                      <a:pt x="0" y="819"/>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00" name="Freeform 178"/>
              <p:cNvSpPr>
                <a:spLocks/>
              </p:cNvSpPr>
              <p:nvPr/>
            </p:nvSpPr>
            <p:spPr bwMode="auto">
              <a:xfrm>
                <a:off x="4477" y="2230"/>
                <a:ext cx="1175" cy="356"/>
              </a:xfrm>
              <a:custGeom>
                <a:avLst/>
                <a:gdLst>
                  <a:gd name="T0" fmla="*/ 0 w 1175"/>
                  <a:gd name="T1" fmla="*/ 0 h 356"/>
                  <a:gd name="T2" fmla="*/ 1001 w 1175"/>
                  <a:gd name="T3" fmla="*/ 69 h 356"/>
                  <a:gd name="T4" fmla="*/ 529 w 1175"/>
                  <a:gd name="T5" fmla="*/ 71 h 356"/>
                  <a:gd name="T6" fmla="*/ 1174 w 1175"/>
                  <a:gd name="T7" fmla="*/ 302 h 356"/>
                  <a:gd name="T8" fmla="*/ 530 w 1175"/>
                  <a:gd name="T9" fmla="*/ 159 h 356"/>
                  <a:gd name="T10" fmla="*/ 966 w 1175"/>
                  <a:gd name="T11" fmla="*/ 355 h 356"/>
                  <a:gd name="T12" fmla="*/ 0 w 1175"/>
                  <a:gd name="T13" fmla="*/ 0 h 356"/>
                  <a:gd name="T14" fmla="*/ 0 60000 65536"/>
                  <a:gd name="T15" fmla="*/ 0 60000 65536"/>
                  <a:gd name="T16" fmla="*/ 0 60000 65536"/>
                  <a:gd name="T17" fmla="*/ 0 60000 65536"/>
                  <a:gd name="T18" fmla="*/ 0 60000 65536"/>
                  <a:gd name="T19" fmla="*/ 0 60000 65536"/>
                  <a:gd name="T20" fmla="*/ 0 60000 65536"/>
                  <a:gd name="T21" fmla="*/ 0 w 1175"/>
                  <a:gd name="T22" fmla="*/ 0 h 356"/>
                  <a:gd name="T23" fmla="*/ 1175 w 1175"/>
                  <a:gd name="T24" fmla="*/ 356 h 3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5" h="356">
                    <a:moveTo>
                      <a:pt x="0" y="0"/>
                    </a:moveTo>
                    <a:lnTo>
                      <a:pt x="1001" y="69"/>
                    </a:lnTo>
                    <a:lnTo>
                      <a:pt x="529" y="71"/>
                    </a:lnTo>
                    <a:lnTo>
                      <a:pt x="1174" y="302"/>
                    </a:lnTo>
                    <a:lnTo>
                      <a:pt x="530" y="159"/>
                    </a:lnTo>
                    <a:lnTo>
                      <a:pt x="966" y="355"/>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01" name="Freeform 179"/>
              <p:cNvSpPr>
                <a:spLocks/>
              </p:cNvSpPr>
              <p:nvPr/>
            </p:nvSpPr>
            <p:spPr bwMode="auto">
              <a:xfrm>
                <a:off x="3636" y="1074"/>
                <a:ext cx="706" cy="1103"/>
              </a:xfrm>
              <a:custGeom>
                <a:avLst/>
                <a:gdLst>
                  <a:gd name="T0" fmla="*/ 705 w 706"/>
                  <a:gd name="T1" fmla="*/ 1102 h 1103"/>
                  <a:gd name="T2" fmla="*/ 358 w 706"/>
                  <a:gd name="T3" fmla="*/ 52 h 1103"/>
                  <a:gd name="T4" fmla="*/ 508 w 706"/>
                  <a:gd name="T5" fmla="*/ 633 h 1103"/>
                  <a:gd name="T6" fmla="*/ 115 w 706"/>
                  <a:gd name="T7" fmla="*/ 0 h 1103"/>
                  <a:gd name="T8" fmla="*/ 412 w 706"/>
                  <a:gd name="T9" fmla="*/ 673 h 1103"/>
                  <a:gd name="T10" fmla="*/ 0 w 706"/>
                  <a:gd name="T11" fmla="*/ 299 h 1103"/>
                  <a:gd name="T12" fmla="*/ 705 w 706"/>
                  <a:gd name="T13" fmla="*/ 1102 h 1103"/>
                  <a:gd name="T14" fmla="*/ 0 60000 65536"/>
                  <a:gd name="T15" fmla="*/ 0 60000 65536"/>
                  <a:gd name="T16" fmla="*/ 0 60000 65536"/>
                  <a:gd name="T17" fmla="*/ 0 60000 65536"/>
                  <a:gd name="T18" fmla="*/ 0 60000 65536"/>
                  <a:gd name="T19" fmla="*/ 0 60000 65536"/>
                  <a:gd name="T20" fmla="*/ 0 60000 65536"/>
                  <a:gd name="T21" fmla="*/ 0 w 706"/>
                  <a:gd name="T22" fmla="*/ 0 h 1103"/>
                  <a:gd name="T23" fmla="*/ 706 w 706"/>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6" h="1103">
                    <a:moveTo>
                      <a:pt x="705" y="1102"/>
                    </a:moveTo>
                    <a:lnTo>
                      <a:pt x="358" y="52"/>
                    </a:lnTo>
                    <a:lnTo>
                      <a:pt x="508" y="633"/>
                    </a:lnTo>
                    <a:lnTo>
                      <a:pt x="115" y="0"/>
                    </a:lnTo>
                    <a:lnTo>
                      <a:pt x="412" y="673"/>
                    </a:lnTo>
                    <a:lnTo>
                      <a:pt x="0" y="299"/>
                    </a:lnTo>
                    <a:lnTo>
                      <a:pt x="705" y="1102"/>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02" name="Freeform 180"/>
              <p:cNvSpPr>
                <a:spLocks/>
              </p:cNvSpPr>
              <p:nvPr/>
            </p:nvSpPr>
            <p:spPr bwMode="auto">
              <a:xfrm>
                <a:off x="3141" y="1856"/>
                <a:ext cx="1196" cy="345"/>
              </a:xfrm>
              <a:custGeom>
                <a:avLst/>
                <a:gdLst>
                  <a:gd name="T0" fmla="*/ 1195 w 1196"/>
                  <a:gd name="T1" fmla="*/ 344 h 345"/>
                  <a:gd name="T2" fmla="*/ 250 w 1196"/>
                  <a:gd name="T3" fmla="*/ 0 h 345"/>
                  <a:gd name="T4" fmla="*/ 682 w 1196"/>
                  <a:gd name="T5" fmla="*/ 194 h 345"/>
                  <a:gd name="T6" fmla="*/ 0 w 1196"/>
                  <a:gd name="T7" fmla="*/ 143 h 345"/>
                  <a:gd name="T8" fmla="*/ 646 w 1196"/>
                  <a:gd name="T9" fmla="*/ 274 h 345"/>
                  <a:gd name="T10" fmla="*/ 168 w 1196"/>
                  <a:gd name="T11" fmla="*/ 275 h 345"/>
                  <a:gd name="T12" fmla="*/ 1195 w 1196"/>
                  <a:gd name="T13" fmla="*/ 344 h 345"/>
                  <a:gd name="T14" fmla="*/ 0 60000 65536"/>
                  <a:gd name="T15" fmla="*/ 0 60000 65536"/>
                  <a:gd name="T16" fmla="*/ 0 60000 65536"/>
                  <a:gd name="T17" fmla="*/ 0 60000 65536"/>
                  <a:gd name="T18" fmla="*/ 0 60000 65536"/>
                  <a:gd name="T19" fmla="*/ 0 60000 65536"/>
                  <a:gd name="T20" fmla="*/ 0 60000 65536"/>
                  <a:gd name="T21" fmla="*/ 0 w 1196"/>
                  <a:gd name="T22" fmla="*/ 0 h 345"/>
                  <a:gd name="T23" fmla="*/ 1196 w 1196"/>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345">
                    <a:moveTo>
                      <a:pt x="1195" y="344"/>
                    </a:moveTo>
                    <a:lnTo>
                      <a:pt x="250" y="0"/>
                    </a:lnTo>
                    <a:lnTo>
                      <a:pt x="682" y="194"/>
                    </a:lnTo>
                    <a:lnTo>
                      <a:pt x="0" y="143"/>
                    </a:lnTo>
                    <a:lnTo>
                      <a:pt x="646" y="274"/>
                    </a:lnTo>
                    <a:lnTo>
                      <a:pt x="168" y="275"/>
                    </a:lnTo>
                    <a:lnTo>
                      <a:pt x="1195" y="344"/>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03" name="Freeform 181"/>
              <p:cNvSpPr>
                <a:spLocks/>
              </p:cNvSpPr>
              <p:nvPr/>
            </p:nvSpPr>
            <p:spPr bwMode="auto">
              <a:xfrm>
                <a:off x="4431" y="945"/>
                <a:ext cx="358" cy="1213"/>
              </a:xfrm>
              <a:custGeom>
                <a:avLst/>
                <a:gdLst>
                  <a:gd name="T0" fmla="*/ 0 w 358"/>
                  <a:gd name="T1" fmla="*/ 1212 h 1213"/>
                  <a:gd name="T2" fmla="*/ 81 w 358"/>
                  <a:gd name="T3" fmla="*/ 177 h 1213"/>
                  <a:gd name="T4" fmla="*/ 77 w 358"/>
                  <a:gd name="T5" fmla="*/ 664 h 1213"/>
                  <a:gd name="T6" fmla="*/ 309 w 358"/>
                  <a:gd name="T7" fmla="*/ 0 h 1213"/>
                  <a:gd name="T8" fmla="*/ 162 w 358"/>
                  <a:gd name="T9" fmla="*/ 664 h 1213"/>
                  <a:gd name="T10" fmla="*/ 357 w 358"/>
                  <a:gd name="T11" fmla="*/ 214 h 1213"/>
                  <a:gd name="T12" fmla="*/ 0 w 358"/>
                  <a:gd name="T13" fmla="*/ 1212 h 1213"/>
                  <a:gd name="T14" fmla="*/ 0 60000 65536"/>
                  <a:gd name="T15" fmla="*/ 0 60000 65536"/>
                  <a:gd name="T16" fmla="*/ 0 60000 65536"/>
                  <a:gd name="T17" fmla="*/ 0 60000 65536"/>
                  <a:gd name="T18" fmla="*/ 0 60000 65536"/>
                  <a:gd name="T19" fmla="*/ 0 60000 65536"/>
                  <a:gd name="T20" fmla="*/ 0 60000 65536"/>
                  <a:gd name="T21" fmla="*/ 0 w 358"/>
                  <a:gd name="T22" fmla="*/ 0 h 1213"/>
                  <a:gd name="T23" fmla="*/ 358 w 358"/>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1213">
                    <a:moveTo>
                      <a:pt x="0" y="1212"/>
                    </a:moveTo>
                    <a:lnTo>
                      <a:pt x="81" y="177"/>
                    </a:lnTo>
                    <a:lnTo>
                      <a:pt x="77" y="664"/>
                    </a:lnTo>
                    <a:lnTo>
                      <a:pt x="309" y="0"/>
                    </a:lnTo>
                    <a:lnTo>
                      <a:pt x="162" y="664"/>
                    </a:lnTo>
                    <a:lnTo>
                      <a:pt x="357" y="214"/>
                    </a:lnTo>
                    <a:lnTo>
                      <a:pt x="0" y="1212"/>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04" name="Freeform 182"/>
              <p:cNvSpPr>
                <a:spLocks/>
              </p:cNvSpPr>
              <p:nvPr/>
            </p:nvSpPr>
            <p:spPr bwMode="auto">
              <a:xfrm>
                <a:off x="4049" y="2295"/>
                <a:ext cx="348" cy="1234"/>
              </a:xfrm>
              <a:custGeom>
                <a:avLst/>
                <a:gdLst>
                  <a:gd name="T0" fmla="*/ 347 w 348"/>
                  <a:gd name="T1" fmla="*/ 0 h 1234"/>
                  <a:gd name="T2" fmla="*/ 0 w 348"/>
                  <a:gd name="T3" fmla="*/ 978 h 1234"/>
                  <a:gd name="T4" fmla="*/ 194 w 348"/>
                  <a:gd name="T5" fmla="*/ 531 h 1234"/>
                  <a:gd name="T6" fmla="*/ 136 w 348"/>
                  <a:gd name="T7" fmla="*/ 1233 h 1234"/>
                  <a:gd name="T8" fmla="*/ 271 w 348"/>
                  <a:gd name="T9" fmla="*/ 567 h 1234"/>
                  <a:gd name="T10" fmla="*/ 266 w 348"/>
                  <a:gd name="T11" fmla="*/ 1057 h 1234"/>
                  <a:gd name="T12" fmla="*/ 347 w 348"/>
                  <a:gd name="T13" fmla="*/ 0 h 1234"/>
                  <a:gd name="T14" fmla="*/ 0 60000 65536"/>
                  <a:gd name="T15" fmla="*/ 0 60000 65536"/>
                  <a:gd name="T16" fmla="*/ 0 60000 65536"/>
                  <a:gd name="T17" fmla="*/ 0 60000 65536"/>
                  <a:gd name="T18" fmla="*/ 0 60000 65536"/>
                  <a:gd name="T19" fmla="*/ 0 60000 65536"/>
                  <a:gd name="T20" fmla="*/ 0 60000 65536"/>
                  <a:gd name="T21" fmla="*/ 0 w 348"/>
                  <a:gd name="T22" fmla="*/ 0 h 1234"/>
                  <a:gd name="T23" fmla="*/ 348 w 348"/>
                  <a:gd name="T24" fmla="*/ 1234 h 1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 h="1234">
                    <a:moveTo>
                      <a:pt x="347" y="0"/>
                    </a:moveTo>
                    <a:lnTo>
                      <a:pt x="0" y="978"/>
                    </a:lnTo>
                    <a:lnTo>
                      <a:pt x="194" y="531"/>
                    </a:lnTo>
                    <a:lnTo>
                      <a:pt x="136" y="1233"/>
                    </a:lnTo>
                    <a:lnTo>
                      <a:pt x="271" y="567"/>
                    </a:lnTo>
                    <a:lnTo>
                      <a:pt x="266" y="1057"/>
                    </a:lnTo>
                    <a:lnTo>
                      <a:pt x="347"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05" name="Freeform 183"/>
              <p:cNvSpPr>
                <a:spLocks/>
              </p:cNvSpPr>
              <p:nvPr/>
            </p:nvSpPr>
            <p:spPr bwMode="auto">
              <a:xfrm>
                <a:off x="3748" y="1568"/>
                <a:ext cx="1377" cy="1453"/>
              </a:xfrm>
              <a:custGeom>
                <a:avLst/>
                <a:gdLst>
                  <a:gd name="T0" fmla="*/ 802 w 1377"/>
                  <a:gd name="T1" fmla="*/ 0 h 1453"/>
                  <a:gd name="T2" fmla="*/ 651 w 1377"/>
                  <a:gd name="T3" fmla="*/ 581 h 1453"/>
                  <a:gd name="T4" fmla="*/ 580 w 1377"/>
                  <a:gd name="T5" fmla="*/ 37 h 1453"/>
                  <a:gd name="T6" fmla="*/ 594 w 1377"/>
                  <a:gd name="T7" fmla="*/ 579 h 1453"/>
                  <a:gd name="T8" fmla="*/ 287 w 1377"/>
                  <a:gd name="T9" fmla="*/ 64 h 1453"/>
                  <a:gd name="T10" fmla="*/ 560 w 1377"/>
                  <a:gd name="T11" fmla="*/ 571 h 1453"/>
                  <a:gd name="T12" fmla="*/ 113 w 1377"/>
                  <a:gd name="T13" fmla="*/ 323 h 1453"/>
                  <a:gd name="T14" fmla="*/ 534 w 1377"/>
                  <a:gd name="T15" fmla="*/ 605 h 1453"/>
                  <a:gd name="T16" fmla="*/ 0 w 1377"/>
                  <a:gd name="T17" fmla="*/ 519 h 1453"/>
                  <a:gd name="T18" fmla="*/ 571 w 1377"/>
                  <a:gd name="T19" fmla="*/ 658 h 1453"/>
                  <a:gd name="T20" fmla="*/ 23 w 1377"/>
                  <a:gd name="T21" fmla="*/ 716 h 1453"/>
                  <a:gd name="T22" fmla="*/ 529 w 1377"/>
                  <a:gd name="T23" fmla="*/ 687 h 1453"/>
                  <a:gd name="T24" fmla="*/ 66 w 1377"/>
                  <a:gd name="T25" fmla="*/ 1086 h 1453"/>
                  <a:gd name="T26" fmla="*/ 562 w 1377"/>
                  <a:gd name="T27" fmla="*/ 730 h 1453"/>
                  <a:gd name="T28" fmla="*/ 327 w 1377"/>
                  <a:gd name="T29" fmla="*/ 1200 h 1453"/>
                  <a:gd name="T30" fmla="*/ 609 w 1377"/>
                  <a:gd name="T31" fmla="*/ 746 h 1453"/>
                  <a:gd name="T32" fmla="*/ 494 w 1377"/>
                  <a:gd name="T33" fmla="*/ 1452 h 1453"/>
                  <a:gd name="T34" fmla="*/ 655 w 1377"/>
                  <a:gd name="T35" fmla="*/ 724 h 1453"/>
                  <a:gd name="T36" fmla="*/ 752 w 1377"/>
                  <a:gd name="T37" fmla="*/ 1329 h 1453"/>
                  <a:gd name="T38" fmla="*/ 684 w 1377"/>
                  <a:gd name="T39" fmla="*/ 730 h 1453"/>
                  <a:gd name="T40" fmla="*/ 1027 w 1377"/>
                  <a:gd name="T41" fmla="*/ 1303 h 1453"/>
                  <a:gd name="T42" fmla="*/ 751 w 1377"/>
                  <a:gd name="T43" fmla="*/ 734 h 1453"/>
                  <a:gd name="T44" fmla="*/ 1231 w 1377"/>
                  <a:gd name="T45" fmla="*/ 996 h 1453"/>
                  <a:gd name="T46" fmla="*/ 746 w 1377"/>
                  <a:gd name="T47" fmla="*/ 684 h 1453"/>
                  <a:gd name="T48" fmla="*/ 1376 w 1377"/>
                  <a:gd name="T49" fmla="*/ 812 h 1453"/>
                  <a:gd name="T50" fmla="*/ 746 w 1377"/>
                  <a:gd name="T51" fmla="*/ 653 h 1453"/>
                  <a:gd name="T52" fmla="*/ 1287 w 1377"/>
                  <a:gd name="T53" fmla="*/ 589 h 1453"/>
                  <a:gd name="T54" fmla="*/ 767 w 1377"/>
                  <a:gd name="T55" fmla="*/ 629 h 1453"/>
                  <a:gd name="T56" fmla="*/ 1182 w 1377"/>
                  <a:gd name="T57" fmla="*/ 302 h 1453"/>
                  <a:gd name="T58" fmla="*/ 723 w 1377"/>
                  <a:gd name="T59" fmla="*/ 620 h 1453"/>
                  <a:gd name="T60" fmla="*/ 1010 w 1377"/>
                  <a:gd name="T61" fmla="*/ 92 h 1453"/>
                  <a:gd name="T62" fmla="*/ 703 w 1377"/>
                  <a:gd name="T63" fmla="*/ 580 h 1453"/>
                  <a:gd name="T64" fmla="*/ 802 w 1377"/>
                  <a:gd name="T65" fmla="*/ 0 h 1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7"/>
                  <a:gd name="T100" fmla="*/ 0 h 1453"/>
                  <a:gd name="T101" fmla="*/ 1377 w 1377"/>
                  <a:gd name="T102" fmla="*/ 1453 h 1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7" h="1453">
                    <a:moveTo>
                      <a:pt x="802" y="0"/>
                    </a:moveTo>
                    <a:lnTo>
                      <a:pt x="651" y="581"/>
                    </a:lnTo>
                    <a:lnTo>
                      <a:pt x="580" y="37"/>
                    </a:lnTo>
                    <a:lnTo>
                      <a:pt x="594" y="579"/>
                    </a:lnTo>
                    <a:lnTo>
                      <a:pt x="287" y="64"/>
                    </a:lnTo>
                    <a:lnTo>
                      <a:pt x="560" y="571"/>
                    </a:lnTo>
                    <a:lnTo>
                      <a:pt x="113" y="323"/>
                    </a:lnTo>
                    <a:lnTo>
                      <a:pt x="534" y="605"/>
                    </a:lnTo>
                    <a:lnTo>
                      <a:pt x="0" y="519"/>
                    </a:lnTo>
                    <a:lnTo>
                      <a:pt x="571" y="658"/>
                    </a:lnTo>
                    <a:lnTo>
                      <a:pt x="23" y="716"/>
                    </a:lnTo>
                    <a:lnTo>
                      <a:pt x="529" y="687"/>
                    </a:lnTo>
                    <a:lnTo>
                      <a:pt x="66" y="1086"/>
                    </a:lnTo>
                    <a:lnTo>
                      <a:pt x="562" y="730"/>
                    </a:lnTo>
                    <a:lnTo>
                      <a:pt x="327" y="1200"/>
                    </a:lnTo>
                    <a:lnTo>
                      <a:pt x="609" y="746"/>
                    </a:lnTo>
                    <a:lnTo>
                      <a:pt x="494" y="1452"/>
                    </a:lnTo>
                    <a:lnTo>
                      <a:pt x="655" y="724"/>
                    </a:lnTo>
                    <a:lnTo>
                      <a:pt x="752" y="1329"/>
                    </a:lnTo>
                    <a:lnTo>
                      <a:pt x="684" y="730"/>
                    </a:lnTo>
                    <a:lnTo>
                      <a:pt x="1027" y="1303"/>
                    </a:lnTo>
                    <a:lnTo>
                      <a:pt x="751" y="734"/>
                    </a:lnTo>
                    <a:lnTo>
                      <a:pt x="1231" y="996"/>
                    </a:lnTo>
                    <a:lnTo>
                      <a:pt x="746" y="684"/>
                    </a:lnTo>
                    <a:lnTo>
                      <a:pt x="1376" y="812"/>
                    </a:lnTo>
                    <a:lnTo>
                      <a:pt x="746" y="653"/>
                    </a:lnTo>
                    <a:lnTo>
                      <a:pt x="1287" y="589"/>
                    </a:lnTo>
                    <a:lnTo>
                      <a:pt x="767" y="629"/>
                    </a:lnTo>
                    <a:lnTo>
                      <a:pt x="1182" y="302"/>
                    </a:lnTo>
                    <a:lnTo>
                      <a:pt x="723" y="620"/>
                    </a:lnTo>
                    <a:lnTo>
                      <a:pt x="1010" y="92"/>
                    </a:lnTo>
                    <a:lnTo>
                      <a:pt x="703" y="580"/>
                    </a:lnTo>
                    <a:lnTo>
                      <a:pt x="802"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06" name="Freeform 184"/>
              <p:cNvSpPr>
                <a:spLocks/>
              </p:cNvSpPr>
              <p:nvPr/>
            </p:nvSpPr>
            <p:spPr bwMode="auto">
              <a:xfrm>
                <a:off x="3371" y="1240"/>
                <a:ext cx="2128" cy="2070"/>
              </a:xfrm>
              <a:custGeom>
                <a:avLst/>
                <a:gdLst>
                  <a:gd name="T0" fmla="*/ 1674 w 2128"/>
                  <a:gd name="T1" fmla="*/ 187 h 2070"/>
                  <a:gd name="T2" fmla="*/ 1111 w 2128"/>
                  <a:gd name="T3" fmla="*/ 894 h 2070"/>
                  <a:gd name="T4" fmla="*/ 1432 w 2128"/>
                  <a:gd name="T5" fmla="*/ 67 h 2070"/>
                  <a:gd name="T6" fmla="*/ 1073 w 2128"/>
                  <a:gd name="T7" fmla="*/ 857 h 2070"/>
                  <a:gd name="T8" fmla="*/ 1076 w 2128"/>
                  <a:gd name="T9" fmla="*/ 18 h 2070"/>
                  <a:gd name="T10" fmla="*/ 996 w 2128"/>
                  <a:gd name="T11" fmla="*/ 863 h 2070"/>
                  <a:gd name="T12" fmla="*/ 796 w 2128"/>
                  <a:gd name="T13" fmla="*/ 0 h 2070"/>
                  <a:gd name="T14" fmla="*/ 932 w 2128"/>
                  <a:gd name="T15" fmla="*/ 862 h 2070"/>
                  <a:gd name="T16" fmla="*/ 277 w 2128"/>
                  <a:gd name="T17" fmla="*/ 295 h 2070"/>
                  <a:gd name="T18" fmla="*/ 909 w 2128"/>
                  <a:gd name="T19" fmla="*/ 899 h 2070"/>
                  <a:gd name="T20" fmla="*/ 121 w 2128"/>
                  <a:gd name="T21" fmla="*/ 565 h 2070"/>
                  <a:gd name="T22" fmla="*/ 905 w 2128"/>
                  <a:gd name="T23" fmla="*/ 947 h 2070"/>
                  <a:gd name="T24" fmla="*/ 0 w 2128"/>
                  <a:gd name="T25" fmla="*/ 947 h 2070"/>
                  <a:gd name="T26" fmla="*/ 897 w 2128"/>
                  <a:gd name="T27" fmla="*/ 1000 h 2070"/>
                  <a:gd name="T28" fmla="*/ 87 w 2128"/>
                  <a:gd name="T29" fmla="*/ 1247 h 2070"/>
                  <a:gd name="T30" fmla="*/ 905 w 2128"/>
                  <a:gd name="T31" fmla="*/ 1050 h 2070"/>
                  <a:gd name="T32" fmla="*/ 377 w 2128"/>
                  <a:gd name="T33" fmla="*/ 1807 h 2070"/>
                  <a:gd name="T34" fmla="*/ 967 w 2128"/>
                  <a:gd name="T35" fmla="*/ 1074 h 2070"/>
                  <a:gd name="T36" fmla="*/ 640 w 2128"/>
                  <a:gd name="T37" fmla="*/ 1918 h 2070"/>
                  <a:gd name="T38" fmla="*/ 1010 w 2128"/>
                  <a:gd name="T39" fmla="*/ 1073 h 2070"/>
                  <a:gd name="T40" fmla="*/ 1017 w 2128"/>
                  <a:gd name="T41" fmla="*/ 1943 h 2070"/>
                  <a:gd name="T42" fmla="*/ 1056 w 2128"/>
                  <a:gd name="T43" fmla="*/ 1051 h 2070"/>
                  <a:gd name="T44" fmla="*/ 1292 w 2128"/>
                  <a:gd name="T45" fmla="*/ 2069 h 2070"/>
                  <a:gd name="T46" fmla="*/ 1094 w 2128"/>
                  <a:gd name="T47" fmla="*/ 1055 h 2070"/>
                  <a:gd name="T48" fmla="*/ 1862 w 2128"/>
                  <a:gd name="T49" fmla="*/ 1747 h 2070"/>
                  <a:gd name="T50" fmla="*/ 1124 w 2128"/>
                  <a:gd name="T51" fmla="*/ 1030 h 2070"/>
                  <a:gd name="T52" fmla="*/ 2022 w 2128"/>
                  <a:gd name="T53" fmla="*/ 1407 h 2070"/>
                  <a:gd name="T54" fmla="*/ 1170 w 2128"/>
                  <a:gd name="T55" fmla="*/ 1003 h 2070"/>
                  <a:gd name="T56" fmla="*/ 2120 w 2128"/>
                  <a:gd name="T57" fmla="*/ 1019 h 2070"/>
                  <a:gd name="T58" fmla="*/ 1161 w 2128"/>
                  <a:gd name="T59" fmla="*/ 966 h 2070"/>
                  <a:gd name="T60" fmla="*/ 2127 w 2128"/>
                  <a:gd name="T61" fmla="*/ 688 h 2070"/>
                  <a:gd name="T62" fmla="*/ 1181 w 2128"/>
                  <a:gd name="T63" fmla="*/ 921 h 2070"/>
                  <a:gd name="T64" fmla="*/ 1674 w 2128"/>
                  <a:gd name="T65" fmla="*/ 187 h 20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28"/>
                  <a:gd name="T100" fmla="*/ 0 h 2070"/>
                  <a:gd name="T101" fmla="*/ 2128 w 2128"/>
                  <a:gd name="T102" fmla="*/ 2070 h 20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28" h="2070">
                    <a:moveTo>
                      <a:pt x="1674" y="187"/>
                    </a:moveTo>
                    <a:lnTo>
                      <a:pt x="1111" y="894"/>
                    </a:lnTo>
                    <a:lnTo>
                      <a:pt x="1432" y="67"/>
                    </a:lnTo>
                    <a:lnTo>
                      <a:pt x="1073" y="857"/>
                    </a:lnTo>
                    <a:lnTo>
                      <a:pt x="1076" y="18"/>
                    </a:lnTo>
                    <a:lnTo>
                      <a:pt x="996" y="863"/>
                    </a:lnTo>
                    <a:lnTo>
                      <a:pt x="796" y="0"/>
                    </a:lnTo>
                    <a:lnTo>
                      <a:pt x="932" y="862"/>
                    </a:lnTo>
                    <a:lnTo>
                      <a:pt x="277" y="295"/>
                    </a:lnTo>
                    <a:lnTo>
                      <a:pt x="909" y="899"/>
                    </a:lnTo>
                    <a:lnTo>
                      <a:pt x="121" y="565"/>
                    </a:lnTo>
                    <a:lnTo>
                      <a:pt x="905" y="947"/>
                    </a:lnTo>
                    <a:lnTo>
                      <a:pt x="0" y="947"/>
                    </a:lnTo>
                    <a:lnTo>
                      <a:pt x="897" y="1000"/>
                    </a:lnTo>
                    <a:lnTo>
                      <a:pt x="87" y="1247"/>
                    </a:lnTo>
                    <a:lnTo>
                      <a:pt x="905" y="1050"/>
                    </a:lnTo>
                    <a:lnTo>
                      <a:pt x="377" y="1807"/>
                    </a:lnTo>
                    <a:lnTo>
                      <a:pt x="967" y="1074"/>
                    </a:lnTo>
                    <a:lnTo>
                      <a:pt x="640" y="1918"/>
                    </a:lnTo>
                    <a:lnTo>
                      <a:pt x="1010" y="1073"/>
                    </a:lnTo>
                    <a:lnTo>
                      <a:pt x="1017" y="1943"/>
                    </a:lnTo>
                    <a:lnTo>
                      <a:pt x="1056" y="1051"/>
                    </a:lnTo>
                    <a:lnTo>
                      <a:pt x="1292" y="2069"/>
                    </a:lnTo>
                    <a:lnTo>
                      <a:pt x="1094" y="1055"/>
                    </a:lnTo>
                    <a:lnTo>
                      <a:pt x="1862" y="1747"/>
                    </a:lnTo>
                    <a:lnTo>
                      <a:pt x="1124" y="1030"/>
                    </a:lnTo>
                    <a:lnTo>
                      <a:pt x="2022" y="1407"/>
                    </a:lnTo>
                    <a:lnTo>
                      <a:pt x="1170" y="1003"/>
                    </a:lnTo>
                    <a:lnTo>
                      <a:pt x="2120" y="1019"/>
                    </a:lnTo>
                    <a:lnTo>
                      <a:pt x="1161" y="966"/>
                    </a:lnTo>
                    <a:lnTo>
                      <a:pt x="2127" y="688"/>
                    </a:lnTo>
                    <a:lnTo>
                      <a:pt x="1181" y="921"/>
                    </a:lnTo>
                    <a:lnTo>
                      <a:pt x="1674" y="187"/>
                    </a:lnTo>
                  </a:path>
                </a:pathLst>
              </a:custGeom>
              <a:solidFill>
                <a:srgbClr val="FF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28707" name="Freeform 185"/>
              <p:cNvSpPr>
                <a:spLocks/>
              </p:cNvSpPr>
              <p:nvPr/>
            </p:nvSpPr>
            <p:spPr bwMode="auto">
              <a:xfrm>
                <a:off x="4015" y="1806"/>
                <a:ext cx="845" cy="898"/>
              </a:xfrm>
              <a:custGeom>
                <a:avLst/>
                <a:gdLst>
                  <a:gd name="T0" fmla="*/ 493 w 845"/>
                  <a:gd name="T1" fmla="*/ 0 h 898"/>
                  <a:gd name="T2" fmla="*/ 400 w 845"/>
                  <a:gd name="T3" fmla="*/ 356 h 898"/>
                  <a:gd name="T4" fmla="*/ 357 w 845"/>
                  <a:gd name="T5" fmla="*/ 22 h 898"/>
                  <a:gd name="T6" fmla="*/ 364 w 845"/>
                  <a:gd name="T7" fmla="*/ 358 h 898"/>
                  <a:gd name="T8" fmla="*/ 179 w 845"/>
                  <a:gd name="T9" fmla="*/ 38 h 898"/>
                  <a:gd name="T10" fmla="*/ 345 w 845"/>
                  <a:gd name="T11" fmla="*/ 354 h 898"/>
                  <a:gd name="T12" fmla="*/ 68 w 845"/>
                  <a:gd name="T13" fmla="*/ 199 h 898"/>
                  <a:gd name="T14" fmla="*/ 328 w 845"/>
                  <a:gd name="T15" fmla="*/ 373 h 898"/>
                  <a:gd name="T16" fmla="*/ 0 w 845"/>
                  <a:gd name="T17" fmla="*/ 322 h 898"/>
                  <a:gd name="T18" fmla="*/ 350 w 845"/>
                  <a:gd name="T19" fmla="*/ 406 h 898"/>
                  <a:gd name="T20" fmla="*/ 14 w 845"/>
                  <a:gd name="T21" fmla="*/ 441 h 898"/>
                  <a:gd name="T22" fmla="*/ 326 w 845"/>
                  <a:gd name="T23" fmla="*/ 423 h 898"/>
                  <a:gd name="T24" fmla="*/ 40 w 845"/>
                  <a:gd name="T25" fmla="*/ 672 h 898"/>
                  <a:gd name="T26" fmla="*/ 344 w 845"/>
                  <a:gd name="T27" fmla="*/ 451 h 898"/>
                  <a:gd name="T28" fmla="*/ 200 w 845"/>
                  <a:gd name="T29" fmla="*/ 741 h 898"/>
                  <a:gd name="T30" fmla="*/ 376 w 845"/>
                  <a:gd name="T31" fmla="*/ 460 h 898"/>
                  <a:gd name="T32" fmla="*/ 302 w 845"/>
                  <a:gd name="T33" fmla="*/ 897 h 898"/>
                  <a:gd name="T34" fmla="*/ 402 w 845"/>
                  <a:gd name="T35" fmla="*/ 448 h 898"/>
                  <a:gd name="T36" fmla="*/ 463 w 845"/>
                  <a:gd name="T37" fmla="*/ 823 h 898"/>
                  <a:gd name="T38" fmla="*/ 421 w 845"/>
                  <a:gd name="T39" fmla="*/ 452 h 898"/>
                  <a:gd name="T40" fmla="*/ 632 w 845"/>
                  <a:gd name="T41" fmla="*/ 807 h 898"/>
                  <a:gd name="T42" fmla="*/ 462 w 845"/>
                  <a:gd name="T43" fmla="*/ 452 h 898"/>
                  <a:gd name="T44" fmla="*/ 757 w 845"/>
                  <a:gd name="T45" fmla="*/ 616 h 898"/>
                  <a:gd name="T46" fmla="*/ 458 w 845"/>
                  <a:gd name="T47" fmla="*/ 421 h 898"/>
                  <a:gd name="T48" fmla="*/ 844 w 845"/>
                  <a:gd name="T49" fmla="*/ 501 h 898"/>
                  <a:gd name="T50" fmla="*/ 459 w 845"/>
                  <a:gd name="T51" fmla="*/ 404 h 898"/>
                  <a:gd name="T52" fmla="*/ 794 w 845"/>
                  <a:gd name="T53" fmla="*/ 363 h 898"/>
                  <a:gd name="T54" fmla="*/ 471 w 845"/>
                  <a:gd name="T55" fmla="*/ 389 h 898"/>
                  <a:gd name="T56" fmla="*/ 727 w 845"/>
                  <a:gd name="T57" fmla="*/ 184 h 898"/>
                  <a:gd name="T58" fmla="*/ 444 w 845"/>
                  <a:gd name="T59" fmla="*/ 383 h 898"/>
                  <a:gd name="T60" fmla="*/ 622 w 845"/>
                  <a:gd name="T61" fmla="*/ 56 h 898"/>
                  <a:gd name="T62" fmla="*/ 432 w 845"/>
                  <a:gd name="T63" fmla="*/ 360 h 898"/>
                  <a:gd name="T64" fmla="*/ 493 w 845"/>
                  <a:gd name="T65" fmla="*/ 0 h 8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5"/>
                  <a:gd name="T100" fmla="*/ 0 h 898"/>
                  <a:gd name="T101" fmla="*/ 845 w 845"/>
                  <a:gd name="T102" fmla="*/ 898 h 8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5" h="898">
                    <a:moveTo>
                      <a:pt x="493" y="0"/>
                    </a:moveTo>
                    <a:lnTo>
                      <a:pt x="400" y="356"/>
                    </a:lnTo>
                    <a:lnTo>
                      <a:pt x="357" y="22"/>
                    </a:lnTo>
                    <a:lnTo>
                      <a:pt x="364" y="358"/>
                    </a:lnTo>
                    <a:lnTo>
                      <a:pt x="179" y="38"/>
                    </a:lnTo>
                    <a:lnTo>
                      <a:pt x="345" y="354"/>
                    </a:lnTo>
                    <a:lnTo>
                      <a:pt x="68" y="199"/>
                    </a:lnTo>
                    <a:lnTo>
                      <a:pt x="328" y="373"/>
                    </a:lnTo>
                    <a:lnTo>
                      <a:pt x="0" y="322"/>
                    </a:lnTo>
                    <a:lnTo>
                      <a:pt x="350" y="406"/>
                    </a:lnTo>
                    <a:lnTo>
                      <a:pt x="14" y="441"/>
                    </a:lnTo>
                    <a:lnTo>
                      <a:pt x="326" y="423"/>
                    </a:lnTo>
                    <a:lnTo>
                      <a:pt x="40" y="672"/>
                    </a:lnTo>
                    <a:lnTo>
                      <a:pt x="344" y="451"/>
                    </a:lnTo>
                    <a:lnTo>
                      <a:pt x="200" y="741"/>
                    </a:lnTo>
                    <a:lnTo>
                      <a:pt x="376" y="460"/>
                    </a:lnTo>
                    <a:lnTo>
                      <a:pt x="302" y="897"/>
                    </a:lnTo>
                    <a:lnTo>
                      <a:pt x="402" y="448"/>
                    </a:lnTo>
                    <a:lnTo>
                      <a:pt x="463" y="823"/>
                    </a:lnTo>
                    <a:lnTo>
                      <a:pt x="421" y="452"/>
                    </a:lnTo>
                    <a:lnTo>
                      <a:pt x="632" y="807"/>
                    </a:lnTo>
                    <a:lnTo>
                      <a:pt x="462" y="452"/>
                    </a:lnTo>
                    <a:lnTo>
                      <a:pt x="757" y="616"/>
                    </a:lnTo>
                    <a:lnTo>
                      <a:pt x="458" y="421"/>
                    </a:lnTo>
                    <a:lnTo>
                      <a:pt x="844" y="501"/>
                    </a:lnTo>
                    <a:lnTo>
                      <a:pt x="459" y="404"/>
                    </a:lnTo>
                    <a:lnTo>
                      <a:pt x="794" y="363"/>
                    </a:lnTo>
                    <a:lnTo>
                      <a:pt x="471" y="389"/>
                    </a:lnTo>
                    <a:lnTo>
                      <a:pt x="727" y="184"/>
                    </a:lnTo>
                    <a:lnTo>
                      <a:pt x="444" y="383"/>
                    </a:lnTo>
                    <a:lnTo>
                      <a:pt x="622" y="56"/>
                    </a:lnTo>
                    <a:lnTo>
                      <a:pt x="432" y="360"/>
                    </a:lnTo>
                    <a:lnTo>
                      <a:pt x="493" y="0"/>
                    </a:lnTo>
                  </a:path>
                </a:pathLst>
              </a:custGeom>
              <a:solidFill>
                <a:srgbClr val="FFFF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sp>
        <p:nvSpPr>
          <p:cNvPr id="2" name="Title 1"/>
          <p:cNvSpPr>
            <a:spLocks noGrp="1"/>
          </p:cNvSpPr>
          <p:nvPr>
            <p:ph type="title"/>
          </p:nvPr>
        </p:nvSpPr>
        <p:spPr>
          <a:xfrm>
            <a:off x="1981200" y="457200"/>
            <a:ext cx="6553200" cy="609600"/>
          </a:xfrm>
        </p:spPr>
        <p:txBody>
          <a:bodyPr/>
          <a:lstStyle/>
          <a:p>
            <a:r>
              <a:rPr lang="en-US" altLang="en-US" dirty="0" smtClean="0"/>
              <a:t>Group Action Planning</a:t>
            </a:r>
            <a:br>
              <a:rPr lang="en-US" altLang="en-US" dirty="0" smtClean="0"/>
            </a:br>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16" name="Slide Number Placeholder 3"/>
          <p:cNvSpPr txBox="1">
            <a:spLocks/>
          </p:cNvSpPr>
          <p:nvPr/>
        </p:nvSpPr>
        <p:spPr bwMode="auto">
          <a:xfrm>
            <a:off x="8534400" y="6400800"/>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10</a:t>
            </a:r>
          </a:p>
        </p:txBody>
      </p:sp>
      <p:grpSp>
        <p:nvGrpSpPr>
          <p:cNvPr id="2" name="Group 1" descr="image of circle with arrows going counter clockwise. The arrows say: home, job, school, community, strengths, preferences, friends, neighborhood"/>
          <p:cNvGrpSpPr/>
          <p:nvPr/>
        </p:nvGrpSpPr>
        <p:grpSpPr>
          <a:xfrm>
            <a:off x="1693863" y="941388"/>
            <a:ext cx="5932487" cy="5629275"/>
            <a:chOff x="1693863" y="941388"/>
            <a:chExt cx="5932487" cy="5629275"/>
          </a:xfrm>
        </p:grpSpPr>
        <p:sp>
          <p:nvSpPr>
            <p:cNvPr id="29699" name="Freeform 5"/>
            <p:cNvSpPr>
              <a:spLocks/>
            </p:cNvSpPr>
            <p:nvPr/>
          </p:nvSpPr>
          <p:spPr bwMode="auto">
            <a:xfrm>
              <a:off x="3360738" y="4822825"/>
              <a:ext cx="3675062" cy="1020763"/>
            </a:xfrm>
            <a:custGeom>
              <a:avLst/>
              <a:gdLst>
                <a:gd name="T0" fmla="*/ 2147483646 w 2315"/>
                <a:gd name="T1" fmla="*/ 2147483646 h 643"/>
                <a:gd name="T2" fmla="*/ 2147483646 w 2315"/>
                <a:gd name="T3" fmla="*/ 2147483646 h 643"/>
                <a:gd name="T4" fmla="*/ 2147483646 w 2315"/>
                <a:gd name="T5" fmla="*/ 2147483646 h 643"/>
                <a:gd name="T6" fmla="*/ 2147483646 w 2315"/>
                <a:gd name="T7" fmla="*/ 2147483646 h 643"/>
                <a:gd name="T8" fmla="*/ 2147483646 w 2315"/>
                <a:gd name="T9" fmla="*/ 2147483646 h 643"/>
                <a:gd name="T10" fmla="*/ 2147483646 w 2315"/>
                <a:gd name="T11" fmla="*/ 2147483646 h 643"/>
                <a:gd name="T12" fmla="*/ 2147483646 w 2315"/>
                <a:gd name="T13" fmla="*/ 2147483646 h 643"/>
                <a:gd name="T14" fmla="*/ 2147483646 w 2315"/>
                <a:gd name="T15" fmla="*/ 2147483646 h 643"/>
                <a:gd name="T16" fmla="*/ 2147483646 w 2315"/>
                <a:gd name="T17" fmla="*/ 2147483646 h 643"/>
                <a:gd name="T18" fmla="*/ 2147483646 w 2315"/>
                <a:gd name="T19" fmla="*/ 2147483646 h 643"/>
                <a:gd name="T20" fmla="*/ 2147483646 w 2315"/>
                <a:gd name="T21" fmla="*/ 2147483646 h 643"/>
                <a:gd name="T22" fmla="*/ 2147483646 w 2315"/>
                <a:gd name="T23" fmla="*/ 2147483646 h 643"/>
                <a:gd name="T24" fmla="*/ 2147483646 w 2315"/>
                <a:gd name="T25" fmla="*/ 2147483646 h 643"/>
                <a:gd name="T26" fmla="*/ 2147483646 w 2315"/>
                <a:gd name="T27" fmla="*/ 2147483646 h 643"/>
                <a:gd name="T28" fmla="*/ 2147483646 w 2315"/>
                <a:gd name="T29" fmla="*/ 2147483646 h 643"/>
                <a:gd name="T30" fmla="*/ 2147483646 w 2315"/>
                <a:gd name="T31" fmla="*/ 2147483646 h 643"/>
                <a:gd name="T32" fmla="*/ 2147483646 w 2315"/>
                <a:gd name="T33" fmla="*/ 2147483646 h 643"/>
                <a:gd name="T34" fmla="*/ 0 w 2315"/>
                <a:gd name="T35" fmla="*/ 0 h 643"/>
                <a:gd name="T36" fmla="*/ 2147483646 w 2315"/>
                <a:gd name="T37" fmla="*/ 2147483646 h 643"/>
                <a:gd name="T38" fmla="*/ 2147483646 w 2315"/>
                <a:gd name="T39" fmla="*/ 2147483646 h 643"/>
                <a:gd name="T40" fmla="*/ 2147483646 w 2315"/>
                <a:gd name="T41" fmla="*/ 2147483646 h 643"/>
                <a:gd name="T42" fmla="*/ 2147483646 w 2315"/>
                <a:gd name="T43" fmla="*/ 2147483646 h 643"/>
                <a:gd name="T44" fmla="*/ 2147483646 w 2315"/>
                <a:gd name="T45" fmla="*/ 2147483646 h 643"/>
                <a:gd name="T46" fmla="*/ 2147483646 w 2315"/>
                <a:gd name="T47" fmla="*/ 2147483646 h 643"/>
                <a:gd name="T48" fmla="*/ 2147483646 w 2315"/>
                <a:gd name="T49" fmla="*/ 2147483646 h 643"/>
                <a:gd name="T50" fmla="*/ 2147483646 w 2315"/>
                <a:gd name="T51" fmla="*/ 2147483646 h 643"/>
                <a:gd name="T52" fmla="*/ 2147483646 w 2315"/>
                <a:gd name="T53" fmla="*/ 2147483646 h 643"/>
                <a:gd name="T54" fmla="*/ 2147483646 w 2315"/>
                <a:gd name="T55" fmla="*/ 2147483646 h 643"/>
                <a:gd name="T56" fmla="*/ 2147483646 w 2315"/>
                <a:gd name="T57" fmla="*/ 2147483646 h 643"/>
                <a:gd name="T58" fmla="*/ 2147483646 w 2315"/>
                <a:gd name="T59" fmla="*/ 2147483646 h 643"/>
                <a:gd name="T60" fmla="*/ 2147483646 w 2315"/>
                <a:gd name="T61" fmla="*/ 2147483646 h 643"/>
                <a:gd name="T62" fmla="*/ 2147483646 w 2315"/>
                <a:gd name="T63" fmla="*/ 2147483646 h 6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5"/>
                <a:gd name="T97" fmla="*/ 0 h 643"/>
                <a:gd name="T98" fmla="*/ 2315 w 2315"/>
                <a:gd name="T99" fmla="*/ 643 h 6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5" h="643">
                  <a:moveTo>
                    <a:pt x="1925" y="203"/>
                  </a:moveTo>
                  <a:lnTo>
                    <a:pt x="1894" y="136"/>
                  </a:lnTo>
                  <a:lnTo>
                    <a:pt x="2314" y="175"/>
                  </a:lnTo>
                  <a:lnTo>
                    <a:pt x="2077" y="524"/>
                  </a:lnTo>
                  <a:lnTo>
                    <a:pt x="2049" y="457"/>
                  </a:lnTo>
                  <a:lnTo>
                    <a:pt x="1984" y="490"/>
                  </a:lnTo>
                  <a:lnTo>
                    <a:pt x="1905" y="520"/>
                  </a:lnTo>
                  <a:lnTo>
                    <a:pt x="1851" y="535"/>
                  </a:lnTo>
                  <a:lnTo>
                    <a:pt x="1790" y="555"/>
                  </a:lnTo>
                  <a:lnTo>
                    <a:pt x="1718" y="575"/>
                  </a:lnTo>
                  <a:lnTo>
                    <a:pt x="1643" y="593"/>
                  </a:lnTo>
                  <a:lnTo>
                    <a:pt x="1564" y="608"/>
                  </a:lnTo>
                  <a:lnTo>
                    <a:pt x="1506" y="616"/>
                  </a:lnTo>
                  <a:lnTo>
                    <a:pt x="1431" y="627"/>
                  </a:lnTo>
                  <a:lnTo>
                    <a:pt x="1359" y="636"/>
                  </a:lnTo>
                  <a:lnTo>
                    <a:pt x="1304" y="636"/>
                  </a:lnTo>
                  <a:lnTo>
                    <a:pt x="1235" y="642"/>
                  </a:lnTo>
                  <a:lnTo>
                    <a:pt x="1176" y="636"/>
                  </a:lnTo>
                  <a:lnTo>
                    <a:pt x="1101" y="631"/>
                  </a:lnTo>
                  <a:lnTo>
                    <a:pt x="1033" y="622"/>
                  </a:lnTo>
                  <a:lnTo>
                    <a:pt x="945" y="602"/>
                  </a:lnTo>
                  <a:lnTo>
                    <a:pt x="855" y="583"/>
                  </a:lnTo>
                  <a:lnTo>
                    <a:pt x="777" y="564"/>
                  </a:lnTo>
                  <a:lnTo>
                    <a:pt x="705" y="541"/>
                  </a:lnTo>
                  <a:lnTo>
                    <a:pt x="641" y="520"/>
                  </a:lnTo>
                  <a:lnTo>
                    <a:pt x="586" y="496"/>
                  </a:lnTo>
                  <a:lnTo>
                    <a:pt x="516" y="463"/>
                  </a:lnTo>
                  <a:lnTo>
                    <a:pt x="463" y="432"/>
                  </a:lnTo>
                  <a:lnTo>
                    <a:pt x="396" y="388"/>
                  </a:lnTo>
                  <a:lnTo>
                    <a:pt x="326" y="340"/>
                  </a:lnTo>
                  <a:lnTo>
                    <a:pt x="276" y="301"/>
                  </a:lnTo>
                  <a:lnTo>
                    <a:pt x="212" y="247"/>
                  </a:lnTo>
                  <a:lnTo>
                    <a:pt x="167" y="210"/>
                  </a:lnTo>
                  <a:lnTo>
                    <a:pt x="137" y="175"/>
                  </a:lnTo>
                  <a:lnTo>
                    <a:pt x="84" y="117"/>
                  </a:lnTo>
                  <a:lnTo>
                    <a:pt x="0" y="0"/>
                  </a:lnTo>
                  <a:lnTo>
                    <a:pt x="123" y="117"/>
                  </a:lnTo>
                  <a:lnTo>
                    <a:pt x="182" y="165"/>
                  </a:lnTo>
                  <a:lnTo>
                    <a:pt x="236" y="210"/>
                  </a:lnTo>
                  <a:lnTo>
                    <a:pt x="296" y="247"/>
                  </a:lnTo>
                  <a:lnTo>
                    <a:pt x="354" y="277"/>
                  </a:lnTo>
                  <a:lnTo>
                    <a:pt x="413" y="306"/>
                  </a:lnTo>
                  <a:lnTo>
                    <a:pt x="478" y="336"/>
                  </a:lnTo>
                  <a:lnTo>
                    <a:pt x="531" y="355"/>
                  </a:lnTo>
                  <a:lnTo>
                    <a:pt x="591" y="375"/>
                  </a:lnTo>
                  <a:lnTo>
                    <a:pt x="656" y="388"/>
                  </a:lnTo>
                  <a:lnTo>
                    <a:pt x="720" y="400"/>
                  </a:lnTo>
                  <a:lnTo>
                    <a:pt x="770" y="410"/>
                  </a:lnTo>
                  <a:lnTo>
                    <a:pt x="839" y="415"/>
                  </a:lnTo>
                  <a:lnTo>
                    <a:pt x="908" y="423"/>
                  </a:lnTo>
                  <a:lnTo>
                    <a:pt x="968" y="423"/>
                  </a:lnTo>
                  <a:lnTo>
                    <a:pt x="1033" y="423"/>
                  </a:lnTo>
                  <a:lnTo>
                    <a:pt x="1116" y="423"/>
                  </a:lnTo>
                  <a:lnTo>
                    <a:pt x="1200" y="412"/>
                  </a:lnTo>
                  <a:lnTo>
                    <a:pt x="1279" y="403"/>
                  </a:lnTo>
                  <a:lnTo>
                    <a:pt x="1348" y="394"/>
                  </a:lnTo>
                  <a:lnTo>
                    <a:pt x="1427" y="379"/>
                  </a:lnTo>
                  <a:lnTo>
                    <a:pt x="1491" y="364"/>
                  </a:lnTo>
                  <a:lnTo>
                    <a:pt x="1559" y="345"/>
                  </a:lnTo>
                  <a:lnTo>
                    <a:pt x="1635" y="325"/>
                  </a:lnTo>
                  <a:lnTo>
                    <a:pt x="1698" y="306"/>
                  </a:lnTo>
                  <a:lnTo>
                    <a:pt x="1777" y="277"/>
                  </a:lnTo>
                  <a:lnTo>
                    <a:pt x="1836" y="253"/>
                  </a:lnTo>
                  <a:lnTo>
                    <a:pt x="1925" y="203"/>
                  </a:lnTo>
                </a:path>
              </a:pathLst>
            </a:custGeom>
            <a:solidFill>
              <a:srgbClr val="D49FFF"/>
            </a:solidFill>
            <a:ln w="12700" cap="rnd" cmpd="sng">
              <a:solidFill>
                <a:srgbClr val="000000"/>
              </a:solidFill>
              <a:prstDash val="solid"/>
              <a:round/>
              <a:headEnd type="none" w="med" len="med"/>
              <a:tailEnd type="none" w="med" len="med"/>
            </a:ln>
          </p:spPr>
          <p:txBody>
            <a:bodyPr/>
            <a:lstStyle/>
            <a:p>
              <a:endParaRPr lang="en-US"/>
            </a:p>
          </p:txBody>
        </p:sp>
        <p:sp>
          <p:nvSpPr>
            <p:cNvPr id="29700" name="Freeform 6"/>
            <p:cNvSpPr>
              <a:spLocks/>
            </p:cNvSpPr>
            <p:nvPr/>
          </p:nvSpPr>
          <p:spPr bwMode="auto">
            <a:xfrm>
              <a:off x="2520950" y="2490788"/>
              <a:ext cx="1033463" cy="3621087"/>
            </a:xfrm>
            <a:custGeom>
              <a:avLst/>
              <a:gdLst>
                <a:gd name="T0" fmla="*/ 2147483646 w 651"/>
                <a:gd name="T1" fmla="*/ 2147483646 h 2281"/>
                <a:gd name="T2" fmla="*/ 2147483646 w 651"/>
                <a:gd name="T3" fmla="*/ 2147483646 h 2281"/>
                <a:gd name="T4" fmla="*/ 2147483646 w 651"/>
                <a:gd name="T5" fmla="*/ 2147483646 h 2281"/>
                <a:gd name="T6" fmla="*/ 2147483646 w 651"/>
                <a:gd name="T7" fmla="*/ 2147483646 h 2281"/>
                <a:gd name="T8" fmla="*/ 2147483646 w 651"/>
                <a:gd name="T9" fmla="*/ 2147483646 h 2281"/>
                <a:gd name="T10" fmla="*/ 2147483646 w 651"/>
                <a:gd name="T11" fmla="*/ 2147483646 h 2281"/>
                <a:gd name="T12" fmla="*/ 2147483646 w 651"/>
                <a:gd name="T13" fmla="*/ 2147483646 h 2281"/>
                <a:gd name="T14" fmla="*/ 2147483646 w 651"/>
                <a:gd name="T15" fmla="*/ 2147483646 h 2281"/>
                <a:gd name="T16" fmla="*/ 2147483646 w 651"/>
                <a:gd name="T17" fmla="*/ 2147483646 h 2281"/>
                <a:gd name="T18" fmla="*/ 2147483646 w 651"/>
                <a:gd name="T19" fmla="*/ 2147483646 h 2281"/>
                <a:gd name="T20" fmla="*/ 2147483646 w 651"/>
                <a:gd name="T21" fmla="*/ 2147483646 h 2281"/>
                <a:gd name="T22" fmla="*/ 2147483646 w 651"/>
                <a:gd name="T23" fmla="*/ 2147483646 h 2281"/>
                <a:gd name="T24" fmla="*/ 2147483646 w 651"/>
                <a:gd name="T25" fmla="*/ 2147483646 h 2281"/>
                <a:gd name="T26" fmla="*/ 2147483646 w 651"/>
                <a:gd name="T27" fmla="*/ 2147483646 h 2281"/>
                <a:gd name="T28" fmla="*/ 2147483646 w 651"/>
                <a:gd name="T29" fmla="*/ 2147483646 h 2281"/>
                <a:gd name="T30" fmla="*/ 2147483646 w 651"/>
                <a:gd name="T31" fmla="*/ 2147483646 h 2281"/>
                <a:gd name="T32" fmla="*/ 2147483646 w 651"/>
                <a:gd name="T33" fmla="*/ 2147483646 h 2281"/>
                <a:gd name="T34" fmla="*/ 2147483646 w 651"/>
                <a:gd name="T35" fmla="*/ 0 h 2281"/>
                <a:gd name="T36" fmla="*/ 2147483646 w 651"/>
                <a:gd name="T37" fmla="*/ 2147483646 h 2281"/>
                <a:gd name="T38" fmla="*/ 2147483646 w 651"/>
                <a:gd name="T39" fmla="*/ 2147483646 h 2281"/>
                <a:gd name="T40" fmla="*/ 2147483646 w 651"/>
                <a:gd name="T41" fmla="*/ 2147483646 h 2281"/>
                <a:gd name="T42" fmla="*/ 2147483646 w 651"/>
                <a:gd name="T43" fmla="*/ 2147483646 h 2281"/>
                <a:gd name="T44" fmla="*/ 2147483646 w 651"/>
                <a:gd name="T45" fmla="*/ 2147483646 h 2281"/>
                <a:gd name="T46" fmla="*/ 2147483646 w 651"/>
                <a:gd name="T47" fmla="*/ 2147483646 h 2281"/>
                <a:gd name="T48" fmla="*/ 2147483646 w 651"/>
                <a:gd name="T49" fmla="*/ 2147483646 h 2281"/>
                <a:gd name="T50" fmla="*/ 2147483646 w 651"/>
                <a:gd name="T51" fmla="*/ 2147483646 h 2281"/>
                <a:gd name="T52" fmla="*/ 2147483646 w 651"/>
                <a:gd name="T53" fmla="*/ 2147483646 h 2281"/>
                <a:gd name="T54" fmla="*/ 2147483646 w 651"/>
                <a:gd name="T55" fmla="*/ 2147483646 h 2281"/>
                <a:gd name="T56" fmla="*/ 2147483646 w 651"/>
                <a:gd name="T57" fmla="*/ 2147483646 h 2281"/>
                <a:gd name="T58" fmla="*/ 2147483646 w 651"/>
                <a:gd name="T59" fmla="*/ 2147483646 h 2281"/>
                <a:gd name="T60" fmla="*/ 2147483646 w 651"/>
                <a:gd name="T61" fmla="*/ 2147483646 h 2281"/>
                <a:gd name="T62" fmla="*/ 2147483646 w 651"/>
                <a:gd name="T63" fmla="*/ 2147483646 h 22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1"/>
                <a:gd name="T97" fmla="*/ 0 h 2281"/>
                <a:gd name="T98" fmla="*/ 651 w 651"/>
                <a:gd name="T99" fmla="*/ 2281 h 22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1" h="2281">
                  <a:moveTo>
                    <a:pt x="443" y="1896"/>
                  </a:moveTo>
                  <a:lnTo>
                    <a:pt x="513" y="1867"/>
                  </a:lnTo>
                  <a:lnTo>
                    <a:pt x="473" y="2280"/>
                  </a:lnTo>
                  <a:lnTo>
                    <a:pt x="118" y="2048"/>
                  </a:lnTo>
                  <a:lnTo>
                    <a:pt x="187" y="2018"/>
                  </a:lnTo>
                  <a:lnTo>
                    <a:pt x="153" y="1955"/>
                  </a:lnTo>
                  <a:lnTo>
                    <a:pt x="123" y="1877"/>
                  </a:lnTo>
                  <a:lnTo>
                    <a:pt x="108" y="1824"/>
                  </a:lnTo>
                  <a:lnTo>
                    <a:pt x="88" y="1765"/>
                  </a:lnTo>
                  <a:lnTo>
                    <a:pt x="67" y="1693"/>
                  </a:lnTo>
                  <a:lnTo>
                    <a:pt x="50" y="1620"/>
                  </a:lnTo>
                  <a:lnTo>
                    <a:pt x="35" y="1542"/>
                  </a:lnTo>
                  <a:lnTo>
                    <a:pt x="25" y="1484"/>
                  </a:lnTo>
                  <a:lnTo>
                    <a:pt x="15" y="1412"/>
                  </a:lnTo>
                  <a:lnTo>
                    <a:pt x="5" y="1338"/>
                  </a:lnTo>
                  <a:lnTo>
                    <a:pt x="5" y="1284"/>
                  </a:lnTo>
                  <a:lnTo>
                    <a:pt x="0" y="1217"/>
                  </a:lnTo>
                  <a:lnTo>
                    <a:pt x="5" y="1158"/>
                  </a:lnTo>
                  <a:lnTo>
                    <a:pt x="10" y="1087"/>
                  </a:lnTo>
                  <a:lnTo>
                    <a:pt x="20" y="1017"/>
                  </a:lnTo>
                  <a:lnTo>
                    <a:pt x="39" y="930"/>
                  </a:lnTo>
                  <a:lnTo>
                    <a:pt x="59" y="844"/>
                  </a:lnTo>
                  <a:lnTo>
                    <a:pt x="78" y="766"/>
                  </a:lnTo>
                  <a:lnTo>
                    <a:pt x="101" y="696"/>
                  </a:lnTo>
                  <a:lnTo>
                    <a:pt x="123" y="633"/>
                  </a:lnTo>
                  <a:lnTo>
                    <a:pt x="149" y="577"/>
                  </a:lnTo>
                  <a:lnTo>
                    <a:pt x="180" y="510"/>
                  </a:lnTo>
                  <a:lnTo>
                    <a:pt x="212" y="457"/>
                  </a:lnTo>
                  <a:lnTo>
                    <a:pt x="257" y="390"/>
                  </a:lnTo>
                  <a:lnTo>
                    <a:pt x="305" y="323"/>
                  </a:lnTo>
                  <a:lnTo>
                    <a:pt x="346" y="272"/>
                  </a:lnTo>
                  <a:lnTo>
                    <a:pt x="400" y="209"/>
                  </a:lnTo>
                  <a:lnTo>
                    <a:pt x="438" y="166"/>
                  </a:lnTo>
                  <a:lnTo>
                    <a:pt x="473" y="137"/>
                  </a:lnTo>
                  <a:lnTo>
                    <a:pt x="533" y="82"/>
                  </a:lnTo>
                  <a:lnTo>
                    <a:pt x="650" y="0"/>
                  </a:lnTo>
                  <a:lnTo>
                    <a:pt x="533" y="122"/>
                  </a:lnTo>
                  <a:lnTo>
                    <a:pt x="484" y="181"/>
                  </a:lnTo>
                  <a:lnTo>
                    <a:pt x="438" y="233"/>
                  </a:lnTo>
                  <a:lnTo>
                    <a:pt x="400" y="292"/>
                  </a:lnTo>
                  <a:lnTo>
                    <a:pt x="370" y="350"/>
                  </a:lnTo>
                  <a:lnTo>
                    <a:pt x="340" y="409"/>
                  </a:lnTo>
                  <a:lnTo>
                    <a:pt x="310" y="472"/>
                  </a:lnTo>
                  <a:lnTo>
                    <a:pt x="290" y="524"/>
                  </a:lnTo>
                  <a:lnTo>
                    <a:pt x="271" y="583"/>
                  </a:lnTo>
                  <a:lnTo>
                    <a:pt x="257" y="647"/>
                  </a:lnTo>
                  <a:lnTo>
                    <a:pt x="245" y="709"/>
                  </a:lnTo>
                  <a:lnTo>
                    <a:pt x="236" y="759"/>
                  </a:lnTo>
                  <a:lnTo>
                    <a:pt x="229" y="827"/>
                  </a:lnTo>
                  <a:lnTo>
                    <a:pt x="222" y="894"/>
                  </a:lnTo>
                  <a:lnTo>
                    <a:pt x="222" y="955"/>
                  </a:lnTo>
                  <a:lnTo>
                    <a:pt x="222" y="1017"/>
                  </a:lnTo>
                  <a:lnTo>
                    <a:pt x="222" y="1102"/>
                  </a:lnTo>
                  <a:lnTo>
                    <a:pt x="233" y="1184"/>
                  </a:lnTo>
                  <a:lnTo>
                    <a:pt x="241" y="1261"/>
                  </a:lnTo>
                  <a:lnTo>
                    <a:pt x="251" y="1329"/>
                  </a:lnTo>
                  <a:lnTo>
                    <a:pt x="266" y="1406"/>
                  </a:lnTo>
                  <a:lnTo>
                    <a:pt x="282" y="1469"/>
                  </a:lnTo>
                  <a:lnTo>
                    <a:pt x="301" y="1536"/>
                  </a:lnTo>
                  <a:lnTo>
                    <a:pt x="321" y="1609"/>
                  </a:lnTo>
                  <a:lnTo>
                    <a:pt x="340" y="1673"/>
                  </a:lnTo>
                  <a:lnTo>
                    <a:pt x="370" y="1751"/>
                  </a:lnTo>
                  <a:lnTo>
                    <a:pt x="395" y="1809"/>
                  </a:lnTo>
                  <a:lnTo>
                    <a:pt x="443" y="1896"/>
                  </a:lnTo>
                </a:path>
              </a:pathLst>
            </a:custGeom>
            <a:solidFill>
              <a:srgbClr val="00FFFF"/>
            </a:solidFill>
            <a:ln w="12700" cap="rnd" cmpd="sng">
              <a:solidFill>
                <a:srgbClr val="000000"/>
              </a:solidFill>
              <a:prstDash val="solid"/>
              <a:round/>
              <a:headEnd type="none" w="med" len="med"/>
              <a:tailEnd type="none" w="med" len="med"/>
            </a:ln>
          </p:spPr>
          <p:txBody>
            <a:bodyPr/>
            <a:lstStyle/>
            <a:p>
              <a:endParaRPr lang="en-US"/>
            </a:p>
          </p:txBody>
        </p:sp>
        <p:sp>
          <p:nvSpPr>
            <p:cNvPr id="29701" name="Freeform 7"/>
            <p:cNvSpPr>
              <a:spLocks/>
            </p:cNvSpPr>
            <p:nvPr/>
          </p:nvSpPr>
          <p:spPr bwMode="auto">
            <a:xfrm>
              <a:off x="2154238" y="1649413"/>
              <a:ext cx="3676650" cy="1017587"/>
            </a:xfrm>
            <a:custGeom>
              <a:avLst/>
              <a:gdLst>
                <a:gd name="T0" fmla="*/ 2147483646 w 2316"/>
                <a:gd name="T1" fmla="*/ 2147483646 h 641"/>
                <a:gd name="T2" fmla="*/ 2147483646 w 2316"/>
                <a:gd name="T3" fmla="*/ 2147483646 h 641"/>
                <a:gd name="T4" fmla="*/ 2147483646 w 2316"/>
                <a:gd name="T5" fmla="*/ 2147483646 h 641"/>
                <a:gd name="T6" fmla="*/ 2147483646 w 2316"/>
                <a:gd name="T7" fmla="*/ 2147483646 h 641"/>
                <a:gd name="T8" fmla="*/ 2147483646 w 2316"/>
                <a:gd name="T9" fmla="*/ 2147483646 h 641"/>
                <a:gd name="T10" fmla="*/ 2147483646 w 2316"/>
                <a:gd name="T11" fmla="*/ 2147483646 h 641"/>
                <a:gd name="T12" fmla="*/ 2147483646 w 2316"/>
                <a:gd name="T13" fmla="*/ 2147483646 h 641"/>
                <a:gd name="T14" fmla="*/ 2147483646 w 2316"/>
                <a:gd name="T15" fmla="*/ 2147483646 h 641"/>
                <a:gd name="T16" fmla="*/ 2147483646 w 2316"/>
                <a:gd name="T17" fmla="*/ 2147483646 h 641"/>
                <a:gd name="T18" fmla="*/ 2147483646 w 2316"/>
                <a:gd name="T19" fmla="*/ 2147483646 h 641"/>
                <a:gd name="T20" fmla="*/ 2147483646 w 2316"/>
                <a:gd name="T21" fmla="*/ 2147483646 h 641"/>
                <a:gd name="T22" fmla="*/ 2147483646 w 2316"/>
                <a:gd name="T23" fmla="*/ 2147483646 h 641"/>
                <a:gd name="T24" fmla="*/ 2147483646 w 2316"/>
                <a:gd name="T25" fmla="*/ 2147483646 h 641"/>
                <a:gd name="T26" fmla="*/ 2147483646 w 2316"/>
                <a:gd name="T27" fmla="*/ 2147483646 h 641"/>
                <a:gd name="T28" fmla="*/ 2147483646 w 2316"/>
                <a:gd name="T29" fmla="*/ 2147483646 h 641"/>
                <a:gd name="T30" fmla="*/ 2147483646 w 2316"/>
                <a:gd name="T31" fmla="*/ 2147483646 h 641"/>
                <a:gd name="T32" fmla="*/ 2147483646 w 2316"/>
                <a:gd name="T33" fmla="*/ 2147483646 h 641"/>
                <a:gd name="T34" fmla="*/ 2147483646 w 2316"/>
                <a:gd name="T35" fmla="*/ 2147483646 h 641"/>
                <a:gd name="T36" fmla="*/ 2147483646 w 2316"/>
                <a:gd name="T37" fmla="*/ 2147483646 h 641"/>
                <a:gd name="T38" fmla="*/ 2147483646 w 2316"/>
                <a:gd name="T39" fmla="*/ 2147483646 h 641"/>
                <a:gd name="T40" fmla="*/ 2147483646 w 2316"/>
                <a:gd name="T41" fmla="*/ 2147483646 h 641"/>
                <a:gd name="T42" fmla="*/ 2147483646 w 2316"/>
                <a:gd name="T43" fmla="*/ 2147483646 h 641"/>
                <a:gd name="T44" fmla="*/ 2147483646 w 2316"/>
                <a:gd name="T45" fmla="*/ 2147483646 h 641"/>
                <a:gd name="T46" fmla="*/ 2147483646 w 2316"/>
                <a:gd name="T47" fmla="*/ 2147483646 h 641"/>
                <a:gd name="T48" fmla="*/ 2147483646 w 2316"/>
                <a:gd name="T49" fmla="*/ 2147483646 h 641"/>
                <a:gd name="T50" fmla="*/ 2147483646 w 2316"/>
                <a:gd name="T51" fmla="*/ 2147483646 h 641"/>
                <a:gd name="T52" fmla="*/ 2147483646 w 2316"/>
                <a:gd name="T53" fmla="*/ 2147483646 h 641"/>
                <a:gd name="T54" fmla="*/ 2147483646 w 2316"/>
                <a:gd name="T55" fmla="*/ 2147483646 h 641"/>
                <a:gd name="T56" fmla="*/ 2147483646 w 2316"/>
                <a:gd name="T57" fmla="*/ 2147483646 h 641"/>
                <a:gd name="T58" fmla="*/ 2147483646 w 2316"/>
                <a:gd name="T59" fmla="*/ 2147483646 h 641"/>
                <a:gd name="T60" fmla="*/ 2147483646 w 2316"/>
                <a:gd name="T61" fmla="*/ 2147483646 h 641"/>
                <a:gd name="T62" fmla="*/ 2147483646 w 2316"/>
                <a:gd name="T63" fmla="*/ 2147483646 h 6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16"/>
                <a:gd name="T97" fmla="*/ 0 h 641"/>
                <a:gd name="T98" fmla="*/ 2316 w 2316"/>
                <a:gd name="T99" fmla="*/ 641 h 6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16" h="641">
                  <a:moveTo>
                    <a:pt x="390" y="438"/>
                  </a:moveTo>
                  <a:lnTo>
                    <a:pt x="418" y="505"/>
                  </a:lnTo>
                  <a:lnTo>
                    <a:pt x="0" y="466"/>
                  </a:lnTo>
                  <a:lnTo>
                    <a:pt x="237" y="118"/>
                  </a:lnTo>
                  <a:lnTo>
                    <a:pt x="266" y="185"/>
                  </a:lnTo>
                  <a:lnTo>
                    <a:pt x="330" y="152"/>
                  </a:lnTo>
                  <a:lnTo>
                    <a:pt x="410" y="122"/>
                  </a:lnTo>
                  <a:lnTo>
                    <a:pt x="464" y="106"/>
                  </a:lnTo>
                  <a:lnTo>
                    <a:pt x="524" y="85"/>
                  </a:lnTo>
                  <a:lnTo>
                    <a:pt x="597" y="66"/>
                  </a:lnTo>
                  <a:lnTo>
                    <a:pt x="671" y="49"/>
                  </a:lnTo>
                  <a:lnTo>
                    <a:pt x="749" y="34"/>
                  </a:lnTo>
                  <a:lnTo>
                    <a:pt x="809" y="25"/>
                  </a:lnTo>
                  <a:lnTo>
                    <a:pt x="883" y="15"/>
                  </a:lnTo>
                  <a:lnTo>
                    <a:pt x="956" y="6"/>
                  </a:lnTo>
                  <a:lnTo>
                    <a:pt x="1011" y="6"/>
                  </a:lnTo>
                  <a:lnTo>
                    <a:pt x="1079" y="0"/>
                  </a:lnTo>
                  <a:lnTo>
                    <a:pt x="1139" y="6"/>
                  </a:lnTo>
                  <a:lnTo>
                    <a:pt x="1212" y="11"/>
                  </a:lnTo>
                  <a:lnTo>
                    <a:pt x="1282" y="20"/>
                  </a:lnTo>
                  <a:lnTo>
                    <a:pt x="1371" y="40"/>
                  </a:lnTo>
                  <a:lnTo>
                    <a:pt x="1459" y="59"/>
                  </a:lnTo>
                  <a:lnTo>
                    <a:pt x="1538" y="78"/>
                  </a:lnTo>
                  <a:lnTo>
                    <a:pt x="1609" y="100"/>
                  </a:lnTo>
                  <a:lnTo>
                    <a:pt x="1673" y="122"/>
                  </a:lnTo>
                  <a:lnTo>
                    <a:pt x="1728" y="145"/>
                  </a:lnTo>
                  <a:lnTo>
                    <a:pt x="1797" y="178"/>
                  </a:lnTo>
                  <a:lnTo>
                    <a:pt x="1852" y="208"/>
                  </a:lnTo>
                  <a:lnTo>
                    <a:pt x="1919" y="253"/>
                  </a:lnTo>
                  <a:lnTo>
                    <a:pt x="1988" y="301"/>
                  </a:lnTo>
                  <a:lnTo>
                    <a:pt x="2039" y="341"/>
                  </a:lnTo>
                  <a:lnTo>
                    <a:pt x="2103" y="393"/>
                  </a:lnTo>
                  <a:lnTo>
                    <a:pt x="2148" y="432"/>
                  </a:lnTo>
                  <a:lnTo>
                    <a:pt x="2176" y="466"/>
                  </a:lnTo>
                  <a:lnTo>
                    <a:pt x="2231" y="525"/>
                  </a:lnTo>
                  <a:lnTo>
                    <a:pt x="2315" y="640"/>
                  </a:lnTo>
                  <a:lnTo>
                    <a:pt x="2191" y="525"/>
                  </a:lnTo>
                  <a:lnTo>
                    <a:pt x="2132" y="475"/>
                  </a:lnTo>
                  <a:lnTo>
                    <a:pt x="2078" y="432"/>
                  </a:lnTo>
                  <a:lnTo>
                    <a:pt x="2019" y="393"/>
                  </a:lnTo>
                  <a:lnTo>
                    <a:pt x="1960" y="364"/>
                  </a:lnTo>
                  <a:lnTo>
                    <a:pt x="1901" y="335"/>
                  </a:lnTo>
                  <a:lnTo>
                    <a:pt x="1837" y="306"/>
                  </a:lnTo>
                  <a:lnTo>
                    <a:pt x="1784" y="286"/>
                  </a:lnTo>
                  <a:lnTo>
                    <a:pt x="1724" y="267"/>
                  </a:lnTo>
                  <a:lnTo>
                    <a:pt x="1659" y="253"/>
                  </a:lnTo>
                  <a:lnTo>
                    <a:pt x="1596" y="241"/>
                  </a:lnTo>
                  <a:lnTo>
                    <a:pt x="1544" y="232"/>
                  </a:lnTo>
                  <a:lnTo>
                    <a:pt x="1476" y="227"/>
                  </a:lnTo>
                  <a:lnTo>
                    <a:pt x="1406" y="219"/>
                  </a:lnTo>
                  <a:lnTo>
                    <a:pt x="1346" y="219"/>
                  </a:lnTo>
                  <a:lnTo>
                    <a:pt x="1282" y="219"/>
                  </a:lnTo>
                  <a:lnTo>
                    <a:pt x="1199" y="219"/>
                  </a:lnTo>
                  <a:lnTo>
                    <a:pt x="1114" y="229"/>
                  </a:lnTo>
                  <a:lnTo>
                    <a:pt x="1036" y="238"/>
                  </a:lnTo>
                  <a:lnTo>
                    <a:pt x="967" y="248"/>
                  </a:lnTo>
                  <a:lnTo>
                    <a:pt x="888" y="263"/>
                  </a:lnTo>
                  <a:lnTo>
                    <a:pt x="824" y="278"/>
                  </a:lnTo>
                  <a:lnTo>
                    <a:pt x="756" y="297"/>
                  </a:lnTo>
                  <a:lnTo>
                    <a:pt x="680" y="316"/>
                  </a:lnTo>
                  <a:lnTo>
                    <a:pt x="616" y="335"/>
                  </a:lnTo>
                  <a:lnTo>
                    <a:pt x="538" y="364"/>
                  </a:lnTo>
                  <a:lnTo>
                    <a:pt x="478" y="389"/>
                  </a:lnTo>
                  <a:lnTo>
                    <a:pt x="390" y="438"/>
                  </a:lnTo>
                </a:path>
              </a:pathLst>
            </a:custGeom>
            <a:solidFill>
              <a:srgbClr val="FFFF40"/>
            </a:solidFill>
            <a:ln w="12700" cap="rnd" cmpd="sng">
              <a:solidFill>
                <a:srgbClr val="000000"/>
              </a:solidFill>
              <a:prstDash val="solid"/>
              <a:round/>
              <a:headEnd type="none" w="med" len="med"/>
              <a:tailEnd type="none" w="med" len="med"/>
            </a:ln>
          </p:spPr>
          <p:txBody>
            <a:bodyPr/>
            <a:lstStyle/>
            <a:p>
              <a:endParaRPr lang="en-US"/>
            </a:p>
          </p:txBody>
        </p:sp>
        <p:sp>
          <p:nvSpPr>
            <p:cNvPr id="29702" name="Freeform 8"/>
            <p:cNvSpPr>
              <a:spLocks/>
            </p:cNvSpPr>
            <p:nvPr/>
          </p:nvSpPr>
          <p:spPr bwMode="auto">
            <a:xfrm>
              <a:off x="5775325" y="1274763"/>
              <a:ext cx="1033463" cy="3624262"/>
            </a:xfrm>
            <a:custGeom>
              <a:avLst/>
              <a:gdLst>
                <a:gd name="T0" fmla="*/ 2147483646 w 651"/>
                <a:gd name="T1" fmla="*/ 2147483646 h 2283"/>
                <a:gd name="T2" fmla="*/ 2147483646 w 651"/>
                <a:gd name="T3" fmla="*/ 2147483646 h 2283"/>
                <a:gd name="T4" fmla="*/ 2147483646 w 651"/>
                <a:gd name="T5" fmla="*/ 2147483646 h 2283"/>
                <a:gd name="T6" fmla="*/ 2147483646 w 651"/>
                <a:gd name="T7" fmla="*/ 2147483646 h 2283"/>
                <a:gd name="T8" fmla="*/ 2147483646 w 651"/>
                <a:gd name="T9" fmla="*/ 2147483646 h 2283"/>
                <a:gd name="T10" fmla="*/ 2147483646 w 651"/>
                <a:gd name="T11" fmla="*/ 2147483646 h 2283"/>
                <a:gd name="T12" fmla="*/ 2147483646 w 651"/>
                <a:gd name="T13" fmla="*/ 2147483646 h 2283"/>
                <a:gd name="T14" fmla="*/ 2147483646 w 651"/>
                <a:gd name="T15" fmla="*/ 2147483646 h 2283"/>
                <a:gd name="T16" fmla="*/ 2147483646 w 651"/>
                <a:gd name="T17" fmla="*/ 2147483646 h 2283"/>
                <a:gd name="T18" fmla="*/ 2147483646 w 651"/>
                <a:gd name="T19" fmla="*/ 2147483646 h 2283"/>
                <a:gd name="T20" fmla="*/ 2147483646 w 651"/>
                <a:gd name="T21" fmla="*/ 2147483646 h 2283"/>
                <a:gd name="T22" fmla="*/ 2147483646 w 651"/>
                <a:gd name="T23" fmla="*/ 2147483646 h 2283"/>
                <a:gd name="T24" fmla="*/ 2147483646 w 651"/>
                <a:gd name="T25" fmla="*/ 2147483646 h 2283"/>
                <a:gd name="T26" fmla="*/ 2147483646 w 651"/>
                <a:gd name="T27" fmla="*/ 2147483646 h 2283"/>
                <a:gd name="T28" fmla="*/ 2147483646 w 651"/>
                <a:gd name="T29" fmla="*/ 2147483646 h 2283"/>
                <a:gd name="T30" fmla="*/ 2147483646 w 651"/>
                <a:gd name="T31" fmla="*/ 2147483646 h 2283"/>
                <a:gd name="T32" fmla="*/ 2147483646 w 651"/>
                <a:gd name="T33" fmla="*/ 2147483646 h 2283"/>
                <a:gd name="T34" fmla="*/ 0 w 651"/>
                <a:gd name="T35" fmla="*/ 2147483646 h 2283"/>
                <a:gd name="T36" fmla="*/ 2147483646 w 651"/>
                <a:gd name="T37" fmla="*/ 2147483646 h 2283"/>
                <a:gd name="T38" fmla="*/ 2147483646 w 651"/>
                <a:gd name="T39" fmla="*/ 2147483646 h 2283"/>
                <a:gd name="T40" fmla="*/ 2147483646 w 651"/>
                <a:gd name="T41" fmla="*/ 2147483646 h 2283"/>
                <a:gd name="T42" fmla="*/ 2147483646 w 651"/>
                <a:gd name="T43" fmla="*/ 2147483646 h 2283"/>
                <a:gd name="T44" fmla="*/ 2147483646 w 651"/>
                <a:gd name="T45" fmla="*/ 2147483646 h 2283"/>
                <a:gd name="T46" fmla="*/ 2147483646 w 651"/>
                <a:gd name="T47" fmla="*/ 2147483646 h 2283"/>
                <a:gd name="T48" fmla="*/ 2147483646 w 651"/>
                <a:gd name="T49" fmla="*/ 2147483646 h 2283"/>
                <a:gd name="T50" fmla="*/ 2147483646 w 651"/>
                <a:gd name="T51" fmla="*/ 2147483646 h 2283"/>
                <a:gd name="T52" fmla="*/ 2147483646 w 651"/>
                <a:gd name="T53" fmla="*/ 2147483646 h 2283"/>
                <a:gd name="T54" fmla="*/ 2147483646 w 651"/>
                <a:gd name="T55" fmla="*/ 2147483646 h 2283"/>
                <a:gd name="T56" fmla="*/ 2147483646 w 651"/>
                <a:gd name="T57" fmla="*/ 2147483646 h 2283"/>
                <a:gd name="T58" fmla="*/ 2147483646 w 651"/>
                <a:gd name="T59" fmla="*/ 2147483646 h 2283"/>
                <a:gd name="T60" fmla="*/ 2147483646 w 651"/>
                <a:gd name="T61" fmla="*/ 2147483646 h 2283"/>
                <a:gd name="T62" fmla="*/ 2147483646 w 651"/>
                <a:gd name="T63" fmla="*/ 2147483646 h 228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51"/>
                <a:gd name="T97" fmla="*/ 0 h 2283"/>
                <a:gd name="T98" fmla="*/ 651 w 651"/>
                <a:gd name="T99" fmla="*/ 2283 h 228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51" h="2283">
                  <a:moveTo>
                    <a:pt x="207" y="383"/>
                  </a:moveTo>
                  <a:lnTo>
                    <a:pt x="138" y="413"/>
                  </a:lnTo>
                  <a:lnTo>
                    <a:pt x="177" y="0"/>
                  </a:lnTo>
                  <a:lnTo>
                    <a:pt x="533" y="232"/>
                  </a:lnTo>
                  <a:lnTo>
                    <a:pt x="463" y="262"/>
                  </a:lnTo>
                  <a:lnTo>
                    <a:pt x="498" y="325"/>
                  </a:lnTo>
                  <a:lnTo>
                    <a:pt x="528" y="402"/>
                  </a:lnTo>
                  <a:lnTo>
                    <a:pt x="543" y="456"/>
                  </a:lnTo>
                  <a:lnTo>
                    <a:pt x="563" y="516"/>
                  </a:lnTo>
                  <a:lnTo>
                    <a:pt x="583" y="588"/>
                  </a:lnTo>
                  <a:lnTo>
                    <a:pt x="601" y="660"/>
                  </a:lnTo>
                  <a:lnTo>
                    <a:pt x="616" y="739"/>
                  </a:lnTo>
                  <a:lnTo>
                    <a:pt x="626" y="797"/>
                  </a:lnTo>
                  <a:lnTo>
                    <a:pt x="636" y="869"/>
                  </a:lnTo>
                  <a:lnTo>
                    <a:pt x="646" y="943"/>
                  </a:lnTo>
                  <a:lnTo>
                    <a:pt x="646" y="995"/>
                  </a:lnTo>
                  <a:lnTo>
                    <a:pt x="650" y="1063"/>
                  </a:lnTo>
                  <a:lnTo>
                    <a:pt x="646" y="1122"/>
                  </a:lnTo>
                  <a:lnTo>
                    <a:pt x="640" y="1195"/>
                  </a:lnTo>
                  <a:lnTo>
                    <a:pt x="630" y="1263"/>
                  </a:lnTo>
                  <a:lnTo>
                    <a:pt x="612" y="1350"/>
                  </a:lnTo>
                  <a:lnTo>
                    <a:pt x="592" y="1439"/>
                  </a:lnTo>
                  <a:lnTo>
                    <a:pt x="572" y="1515"/>
                  </a:lnTo>
                  <a:lnTo>
                    <a:pt x="549" y="1585"/>
                  </a:lnTo>
                  <a:lnTo>
                    <a:pt x="528" y="1648"/>
                  </a:lnTo>
                  <a:lnTo>
                    <a:pt x="502" y="1704"/>
                  </a:lnTo>
                  <a:lnTo>
                    <a:pt x="470" y="1771"/>
                  </a:lnTo>
                  <a:lnTo>
                    <a:pt x="438" y="1824"/>
                  </a:lnTo>
                  <a:lnTo>
                    <a:pt x="395" y="1891"/>
                  </a:lnTo>
                  <a:lnTo>
                    <a:pt x="346" y="1959"/>
                  </a:lnTo>
                  <a:lnTo>
                    <a:pt x="305" y="2009"/>
                  </a:lnTo>
                  <a:lnTo>
                    <a:pt x="251" y="2072"/>
                  </a:lnTo>
                  <a:lnTo>
                    <a:pt x="212" y="2117"/>
                  </a:lnTo>
                  <a:lnTo>
                    <a:pt x="177" y="2145"/>
                  </a:lnTo>
                  <a:lnTo>
                    <a:pt x="118" y="2200"/>
                  </a:lnTo>
                  <a:lnTo>
                    <a:pt x="0" y="2282"/>
                  </a:lnTo>
                  <a:lnTo>
                    <a:pt x="118" y="2160"/>
                  </a:lnTo>
                  <a:lnTo>
                    <a:pt x="167" y="2102"/>
                  </a:lnTo>
                  <a:lnTo>
                    <a:pt x="212" y="2048"/>
                  </a:lnTo>
                  <a:lnTo>
                    <a:pt x="251" y="1990"/>
                  </a:lnTo>
                  <a:lnTo>
                    <a:pt x="282" y="1932"/>
                  </a:lnTo>
                  <a:lnTo>
                    <a:pt x="311" y="1873"/>
                  </a:lnTo>
                  <a:lnTo>
                    <a:pt x="340" y="1810"/>
                  </a:lnTo>
                  <a:lnTo>
                    <a:pt x="359" y="1756"/>
                  </a:lnTo>
                  <a:lnTo>
                    <a:pt x="379" y="1698"/>
                  </a:lnTo>
                  <a:lnTo>
                    <a:pt x="395" y="1633"/>
                  </a:lnTo>
                  <a:lnTo>
                    <a:pt x="407" y="1572"/>
                  </a:lnTo>
                  <a:lnTo>
                    <a:pt x="415" y="1522"/>
                  </a:lnTo>
                  <a:lnTo>
                    <a:pt x="421" y="1454"/>
                  </a:lnTo>
                  <a:lnTo>
                    <a:pt x="429" y="1386"/>
                  </a:lnTo>
                  <a:lnTo>
                    <a:pt x="429" y="1326"/>
                  </a:lnTo>
                  <a:lnTo>
                    <a:pt x="429" y="1263"/>
                  </a:lnTo>
                  <a:lnTo>
                    <a:pt x="429" y="1181"/>
                  </a:lnTo>
                  <a:lnTo>
                    <a:pt x="418" y="1097"/>
                  </a:lnTo>
                  <a:lnTo>
                    <a:pt x="409" y="1020"/>
                  </a:lnTo>
                  <a:lnTo>
                    <a:pt x="399" y="952"/>
                  </a:lnTo>
                  <a:lnTo>
                    <a:pt x="385" y="873"/>
                  </a:lnTo>
                  <a:lnTo>
                    <a:pt x="370" y="810"/>
                  </a:lnTo>
                  <a:lnTo>
                    <a:pt x="350" y="745"/>
                  </a:lnTo>
                  <a:lnTo>
                    <a:pt x="330" y="670"/>
                  </a:lnTo>
                  <a:lnTo>
                    <a:pt x="311" y="607"/>
                  </a:lnTo>
                  <a:lnTo>
                    <a:pt x="282" y="530"/>
                  </a:lnTo>
                  <a:lnTo>
                    <a:pt x="257" y="471"/>
                  </a:lnTo>
                  <a:lnTo>
                    <a:pt x="207" y="383"/>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29703" name="Freeform 9"/>
            <p:cNvSpPr>
              <a:spLocks/>
            </p:cNvSpPr>
            <p:nvPr/>
          </p:nvSpPr>
          <p:spPr bwMode="auto">
            <a:xfrm>
              <a:off x="4932363" y="2636838"/>
              <a:ext cx="2693987" cy="2660650"/>
            </a:xfrm>
            <a:custGeom>
              <a:avLst/>
              <a:gdLst>
                <a:gd name="T0" fmla="*/ 2147483646 w 1697"/>
                <a:gd name="T1" fmla="*/ 2147483646 h 1676"/>
                <a:gd name="T2" fmla="*/ 2147483646 w 1697"/>
                <a:gd name="T3" fmla="*/ 2147483646 h 1676"/>
                <a:gd name="T4" fmla="*/ 2147483646 w 1697"/>
                <a:gd name="T5" fmla="*/ 0 h 1676"/>
                <a:gd name="T6" fmla="*/ 2147483646 w 1697"/>
                <a:gd name="T7" fmla="*/ 2147483646 h 1676"/>
                <a:gd name="T8" fmla="*/ 2147483646 w 1697"/>
                <a:gd name="T9" fmla="*/ 2147483646 h 1676"/>
                <a:gd name="T10" fmla="*/ 2147483646 w 1697"/>
                <a:gd name="T11" fmla="*/ 2147483646 h 1676"/>
                <a:gd name="T12" fmla="*/ 2147483646 w 1697"/>
                <a:gd name="T13" fmla="*/ 2147483646 h 1676"/>
                <a:gd name="T14" fmla="*/ 2147483646 w 1697"/>
                <a:gd name="T15" fmla="*/ 2147483646 h 1676"/>
                <a:gd name="T16" fmla="*/ 2147483646 w 1697"/>
                <a:gd name="T17" fmla="*/ 2147483646 h 1676"/>
                <a:gd name="T18" fmla="*/ 2147483646 w 1697"/>
                <a:gd name="T19" fmla="*/ 2147483646 h 1676"/>
                <a:gd name="T20" fmla="*/ 2147483646 w 1697"/>
                <a:gd name="T21" fmla="*/ 2147483646 h 1676"/>
                <a:gd name="T22" fmla="*/ 2147483646 w 1697"/>
                <a:gd name="T23" fmla="*/ 2147483646 h 1676"/>
                <a:gd name="T24" fmla="*/ 2147483646 w 1697"/>
                <a:gd name="T25" fmla="*/ 2147483646 h 1676"/>
                <a:gd name="T26" fmla="*/ 2147483646 w 1697"/>
                <a:gd name="T27" fmla="*/ 2147483646 h 1676"/>
                <a:gd name="T28" fmla="*/ 2147483646 w 1697"/>
                <a:gd name="T29" fmla="*/ 2147483646 h 1676"/>
                <a:gd name="T30" fmla="*/ 2147483646 w 1697"/>
                <a:gd name="T31" fmla="*/ 2147483646 h 1676"/>
                <a:gd name="T32" fmla="*/ 2147483646 w 1697"/>
                <a:gd name="T33" fmla="*/ 2147483646 h 1676"/>
                <a:gd name="T34" fmla="*/ 2147483646 w 1697"/>
                <a:gd name="T35" fmla="*/ 2147483646 h 1676"/>
                <a:gd name="T36" fmla="*/ 2147483646 w 1697"/>
                <a:gd name="T37" fmla="*/ 2147483646 h 1676"/>
                <a:gd name="T38" fmla="*/ 2147483646 w 1697"/>
                <a:gd name="T39" fmla="*/ 2147483646 h 1676"/>
                <a:gd name="T40" fmla="*/ 2147483646 w 1697"/>
                <a:gd name="T41" fmla="*/ 2147483646 h 1676"/>
                <a:gd name="T42" fmla="*/ 2147483646 w 1697"/>
                <a:gd name="T43" fmla="*/ 2147483646 h 1676"/>
                <a:gd name="T44" fmla="*/ 2147483646 w 1697"/>
                <a:gd name="T45" fmla="*/ 2147483646 h 1676"/>
                <a:gd name="T46" fmla="*/ 2147483646 w 1697"/>
                <a:gd name="T47" fmla="*/ 2147483646 h 1676"/>
                <a:gd name="T48" fmla="*/ 2147483646 w 1697"/>
                <a:gd name="T49" fmla="*/ 2147483646 h 1676"/>
                <a:gd name="T50" fmla="*/ 2147483646 w 1697"/>
                <a:gd name="T51" fmla="*/ 2147483646 h 1676"/>
                <a:gd name="T52" fmla="*/ 2147483646 w 1697"/>
                <a:gd name="T53" fmla="*/ 2147483646 h 1676"/>
                <a:gd name="T54" fmla="*/ 2147483646 w 1697"/>
                <a:gd name="T55" fmla="*/ 2147483646 h 1676"/>
                <a:gd name="T56" fmla="*/ 2147483646 w 1697"/>
                <a:gd name="T57" fmla="*/ 2147483646 h 1676"/>
                <a:gd name="T58" fmla="*/ 2147483646 w 1697"/>
                <a:gd name="T59" fmla="*/ 2147483646 h 1676"/>
                <a:gd name="T60" fmla="*/ 2147483646 w 1697"/>
                <a:gd name="T61" fmla="*/ 2147483646 h 1676"/>
                <a:gd name="T62" fmla="*/ 2147483646 w 1697"/>
                <a:gd name="T63" fmla="*/ 2147483646 h 1676"/>
                <a:gd name="T64" fmla="*/ 2147483646 w 1697"/>
                <a:gd name="T65" fmla="*/ 2147483646 h 1676"/>
                <a:gd name="T66" fmla="*/ 2147483646 w 1697"/>
                <a:gd name="T67" fmla="*/ 2147483646 h 1676"/>
                <a:gd name="T68" fmla="*/ 2147483646 w 1697"/>
                <a:gd name="T69" fmla="*/ 2147483646 h 1676"/>
                <a:gd name="T70" fmla="*/ 0 w 1697"/>
                <a:gd name="T71" fmla="*/ 2147483646 h 1676"/>
                <a:gd name="T72" fmla="*/ 2147483646 w 1697"/>
                <a:gd name="T73" fmla="*/ 2147483646 h 1676"/>
                <a:gd name="T74" fmla="*/ 2147483646 w 1697"/>
                <a:gd name="T75" fmla="*/ 2147483646 h 1676"/>
                <a:gd name="T76" fmla="*/ 2147483646 w 1697"/>
                <a:gd name="T77" fmla="*/ 2147483646 h 1676"/>
                <a:gd name="T78" fmla="*/ 2147483646 w 1697"/>
                <a:gd name="T79" fmla="*/ 2147483646 h 1676"/>
                <a:gd name="T80" fmla="*/ 2147483646 w 1697"/>
                <a:gd name="T81" fmla="*/ 2147483646 h 1676"/>
                <a:gd name="T82" fmla="*/ 2147483646 w 1697"/>
                <a:gd name="T83" fmla="*/ 2147483646 h 1676"/>
                <a:gd name="T84" fmla="*/ 2147483646 w 1697"/>
                <a:gd name="T85" fmla="*/ 2147483646 h 1676"/>
                <a:gd name="T86" fmla="*/ 2147483646 w 1697"/>
                <a:gd name="T87" fmla="*/ 2147483646 h 1676"/>
                <a:gd name="T88" fmla="*/ 2147483646 w 1697"/>
                <a:gd name="T89" fmla="*/ 2147483646 h 1676"/>
                <a:gd name="T90" fmla="*/ 2147483646 w 1697"/>
                <a:gd name="T91" fmla="*/ 2147483646 h 1676"/>
                <a:gd name="T92" fmla="*/ 2147483646 w 1697"/>
                <a:gd name="T93" fmla="*/ 2147483646 h 1676"/>
                <a:gd name="T94" fmla="*/ 2147483646 w 1697"/>
                <a:gd name="T95" fmla="*/ 2147483646 h 1676"/>
                <a:gd name="T96" fmla="*/ 2147483646 w 1697"/>
                <a:gd name="T97" fmla="*/ 2147483646 h 1676"/>
                <a:gd name="T98" fmla="*/ 2147483646 w 1697"/>
                <a:gd name="T99" fmla="*/ 2147483646 h 1676"/>
                <a:gd name="T100" fmla="*/ 2147483646 w 1697"/>
                <a:gd name="T101" fmla="*/ 2147483646 h 1676"/>
                <a:gd name="T102" fmla="*/ 2147483646 w 1697"/>
                <a:gd name="T103" fmla="*/ 2147483646 h 1676"/>
                <a:gd name="T104" fmla="*/ 2147483646 w 1697"/>
                <a:gd name="T105" fmla="*/ 2147483646 h 1676"/>
                <a:gd name="T106" fmla="*/ 2147483646 w 1697"/>
                <a:gd name="T107" fmla="*/ 2147483646 h 1676"/>
                <a:gd name="T108" fmla="*/ 2147483646 w 1697"/>
                <a:gd name="T109" fmla="*/ 2147483646 h 1676"/>
                <a:gd name="T110" fmla="*/ 2147483646 w 1697"/>
                <a:gd name="T111" fmla="*/ 2147483646 h 167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7"/>
                <a:gd name="T169" fmla="*/ 0 h 1676"/>
                <a:gd name="T170" fmla="*/ 1697 w 1697"/>
                <a:gd name="T171" fmla="*/ 1676 h 167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7" h="1676">
                  <a:moveTo>
                    <a:pt x="1345" y="321"/>
                  </a:moveTo>
                  <a:lnTo>
                    <a:pt x="1272" y="306"/>
                  </a:lnTo>
                  <a:lnTo>
                    <a:pt x="1568" y="0"/>
                  </a:lnTo>
                  <a:lnTo>
                    <a:pt x="1696" y="399"/>
                  </a:lnTo>
                  <a:lnTo>
                    <a:pt x="1617" y="379"/>
                  </a:lnTo>
                  <a:lnTo>
                    <a:pt x="1604" y="436"/>
                  </a:lnTo>
                  <a:lnTo>
                    <a:pt x="1587" y="518"/>
                  </a:lnTo>
                  <a:lnTo>
                    <a:pt x="1562" y="592"/>
                  </a:lnTo>
                  <a:lnTo>
                    <a:pt x="1534" y="666"/>
                  </a:lnTo>
                  <a:lnTo>
                    <a:pt x="1500" y="742"/>
                  </a:lnTo>
                  <a:lnTo>
                    <a:pt x="1464" y="811"/>
                  </a:lnTo>
                  <a:lnTo>
                    <a:pt x="1424" y="883"/>
                  </a:lnTo>
                  <a:lnTo>
                    <a:pt x="1385" y="945"/>
                  </a:lnTo>
                  <a:lnTo>
                    <a:pt x="1350" y="1003"/>
                  </a:lnTo>
                  <a:lnTo>
                    <a:pt x="1306" y="1063"/>
                  </a:lnTo>
                  <a:lnTo>
                    <a:pt x="1269" y="1111"/>
                  </a:lnTo>
                  <a:lnTo>
                    <a:pt x="1222" y="1163"/>
                  </a:lnTo>
                  <a:lnTo>
                    <a:pt x="1177" y="1208"/>
                  </a:lnTo>
                  <a:lnTo>
                    <a:pt x="1134" y="1256"/>
                  </a:lnTo>
                  <a:lnTo>
                    <a:pt x="1083" y="1303"/>
                  </a:lnTo>
                  <a:lnTo>
                    <a:pt x="1028" y="1346"/>
                  </a:lnTo>
                  <a:lnTo>
                    <a:pt x="976" y="1386"/>
                  </a:lnTo>
                  <a:lnTo>
                    <a:pt x="925" y="1424"/>
                  </a:lnTo>
                  <a:lnTo>
                    <a:pt x="865" y="1464"/>
                  </a:lnTo>
                  <a:lnTo>
                    <a:pt x="783" y="1509"/>
                  </a:lnTo>
                  <a:lnTo>
                    <a:pt x="714" y="1547"/>
                  </a:lnTo>
                  <a:lnTo>
                    <a:pt x="650" y="1575"/>
                  </a:lnTo>
                  <a:lnTo>
                    <a:pt x="593" y="1595"/>
                  </a:lnTo>
                  <a:lnTo>
                    <a:pt x="543" y="1613"/>
                  </a:lnTo>
                  <a:lnTo>
                    <a:pt x="489" y="1628"/>
                  </a:lnTo>
                  <a:lnTo>
                    <a:pt x="438" y="1642"/>
                  </a:lnTo>
                  <a:lnTo>
                    <a:pt x="384" y="1651"/>
                  </a:lnTo>
                  <a:lnTo>
                    <a:pt x="335" y="1660"/>
                  </a:lnTo>
                  <a:lnTo>
                    <a:pt x="251" y="1670"/>
                  </a:lnTo>
                  <a:lnTo>
                    <a:pt x="152" y="1675"/>
                  </a:lnTo>
                  <a:lnTo>
                    <a:pt x="0" y="1675"/>
                  </a:lnTo>
                  <a:lnTo>
                    <a:pt x="227" y="1645"/>
                  </a:lnTo>
                  <a:lnTo>
                    <a:pt x="292" y="1629"/>
                  </a:lnTo>
                  <a:lnTo>
                    <a:pt x="345" y="1612"/>
                  </a:lnTo>
                  <a:lnTo>
                    <a:pt x="401" y="1591"/>
                  </a:lnTo>
                  <a:lnTo>
                    <a:pt x="453" y="1568"/>
                  </a:lnTo>
                  <a:lnTo>
                    <a:pt x="558" y="1515"/>
                  </a:lnTo>
                  <a:lnTo>
                    <a:pt x="646" y="1456"/>
                  </a:lnTo>
                  <a:lnTo>
                    <a:pt x="729" y="1393"/>
                  </a:lnTo>
                  <a:lnTo>
                    <a:pt x="803" y="1320"/>
                  </a:lnTo>
                  <a:lnTo>
                    <a:pt x="866" y="1252"/>
                  </a:lnTo>
                  <a:lnTo>
                    <a:pt x="951" y="1160"/>
                  </a:lnTo>
                  <a:lnTo>
                    <a:pt x="1021" y="1073"/>
                  </a:lnTo>
                  <a:lnTo>
                    <a:pt x="1080" y="980"/>
                  </a:lnTo>
                  <a:lnTo>
                    <a:pt x="1128" y="898"/>
                  </a:lnTo>
                  <a:lnTo>
                    <a:pt x="1177" y="801"/>
                  </a:lnTo>
                  <a:lnTo>
                    <a:pt x="1222" y="704"/>
                  </a:lnTo>
                  <a:lnTo>
                    <a:pt x="1257" y="626"/>
                  </a:lnTo>
                  <a:lnTo>
                    <a:pt x="1292" y="529"/>
                  </a:lnTo>
                  <a:lnTo>
                    <a:pt x="1325" y="422"/>
                  </a:lnTo>
                  <a:lnTo>
                    <a:pt x="1345" y="321"/>
                  </a:lnTo>
                </a:path>
              </a:pathLst>
            </a:custGeom>
            <a:solidFill>
              <a:srgbClr val="FFA27C"/>
            </a:solidFill>
            <a:ln w="12700" cap="rnd" cmpd="sng">
              <a:solidFill>
                <a:srgbClr val="000000"/>
              </a:solidFill>
              <a:prstDash val="solid"/>
              <a:round/>
              <a:headEnd type="none" w="med" len="med"/>
              <a:tailEnd type="none" w="med" len="med"/>
            </a:ln>
          </p:spPr>
          <p:txBody>
            <a:bodyPr/>
            <a:lstStyle/>
            <a:p>
              <a:endParaRPr lang="en-US"/>
            </a:p>
          </p:txBody>
        </p:sp>
        <p:sp>
          <p:nvSpPr>
            <p:cNvPr id="29704" name="Freeform 10"/>
            <p:cNvSpPr>
              <a:spLocks/>
            </p:cNvSpPr>
            <p:nvPr/>
          </p:nvSpPr>
          <p:spPr bwMode="auto">
            <a:xfrm>
              <a:off x="3005138" y="3916363"/>
              <a:ext cx="2700337" cy="2654300"/>
            </a:xfrm>
            <a:custGeom>
              <a:avLst/>
              <a:gdLst>
                <a:gd name="T0" fmla="*/ 2147483646 w 1701"/>
                <a:gd name="T1" fmla="*/ 2147483646 h 1672"/>
                <a:gd name="T2" fmla="*/ 2147483646 w 1701"/>
                <a:gd name="T3" fmla="*/ 2147483646 h 1672"/>
                <a:gd name="T4" fmla="*/ 2147483646 w 1701"/>
                <a:gd name="T5" fmla="*/ 2147483646 h 1672"/>
                <a:gd name="T6" fmla="*/ 2147483646 w 1701"/>
                <a:gd name="T7" fmla="*/ 2147483646 h 1672"/>
                <a:gd name="T8" fmla="*/ 2147483646 w 1701"/>
                <a:gd name="T9" fmla="*/ 2147483646 h 1672"/>
                <a:gd name="T10" fmla="*/ 2147483646 w 1701"/>
                <a:gd name="T11" fmla="*/ 2147483646 h 1672"/>
                <a:gd name="T12" fmla="*/ 2147483646 w 1701"/>
                <a:gd name="T13" fmla="*/ 2147483646 h 1672"/>
                <a:gd name="T14" fmla="*/ 2147483646 w 1701"/>
                <a:gd name="T15" fmla="*/ 2147483646 h 1672"/>
                <a:gd name="T16" fmla="*/ 2147483646 w 1701"/>
                <a:gd name="T17" fmla="*/ 2147483646 h 1672"/>
                <a:gd name="T18" fmla="*/ 2147483646 w 1701"/>
                <a:gd name="T19" fmla="*/ 2147483646 h 1672"/>
                <a:gd name="T20" fmla="*/ 2147483646 w 1701"/>
                <a:gd name="T21" fmla="*/ 2147483646 h 1672"/>
                <a:gd name="T22" fmla="*/ 2147483646 w 1701"/>
                <a:gd name="T23" fmla="*/ 2147483646 h 1672"/>
                <a:gd name="T24" fmla="*/ 2147483646 w 1701"/>
                <a:gd name="T25" fmla="*/ 2147483646 h 1672"/>
                <a:gd name="T26" fmla="*/ 2147483646 w 1701"/>
                <a:gd name="T27" fmla="*/ 2147483646 h 1672"/>
                <a:gd name="T28" fmla="*/ 2147483646 w 1701"/>
                <a:gd name="T29" fmla="*/ 2147483646 h 1672"/>
                <a:gd name="T30" fmla="*/ 2147483646 w 1701"/>
                <a:gd name="T31" fmla="*/ 2147483646 h 1672"/>
                <a:gd name="T32" fmla="*/ 2147483646 w 1701"/>
                <a:gd name="T33" fmla="*/ 2147483646 h 1672"/>
                <a:gd name="T34" fmla="*/ 2147483646 w 1701"/>
                <a:gd name="T35" fmla="*/ 2147483646 h 1672"/>
                <a:gd name="T36" fmla="*/ 2147483646 w 1701"/>
                <a:gd name="T37" fmla="*/ 2147483646 h 1672"/>
                <a:gd name="T38" fmla="*/ 2147483646 w 1701"/>
                <a:gd name="T39" fmla="*/ 2147483646 h 1672"/>
                <a:gd name="T40" fmla="*/ 2147483646 w 1701"/>
                <a:gd name="T41" fmla="*/ 2147483646 h 1672"/>
                <a:gd name="T42" fmla="*/ 2147483646 w 1701"/>
                <a:gd name="T43" fmla="*/ 2147483646 h 1672"/>
                <a:gd name="T44" fmla="*/ 2147483646 w 1701"/>
                <a:gd name="T45" fmla="*/ 2147483646 h 1672"/>
                <a:gd name="T46" fmla="*/ 2147483646 w 1701"/>
                <a:gd name="T47" fmla="*/ 2147483646 h 1672"/>
                <a:gd name="T48" fmla="*/ 2147483646 w 1701"/>
                <a:gd name="T49" fmla="*/ 2147483646 h 1672"/>
                <a:gd name="T50" fmla="*/ 2147483646 w 1701"/>
                <a:gd name="T51" fmla="*/ 2147483646 h 1672"/>
                <a:gd name="T52" fmla="*/ 2147483646 w 1701"/>
                <a:gd name="T53" fmla="*/ 2147483646 h 1672"/>
                <a:gd name="T54" fmla="*/ 2147483646 w 1701"/>
                <a:gd name="T55" fmla="*/ 2147483646 h 1672"/>
                <a:gd name="T56" fmla="*/ 2147483646 w 1701"/>
                <a:gd name="T57" fmla="*/ 2147483646 h 1672"/>
                <a:gd name="T58" fmla="*/ 2147483646 w 1701"/>
                <a:gd name="T59" fmla="*/ 2147483646 h 1672"/>
                <a:gd name="T60" fmla="*/ 2147483646 w 1701"/>
                <a:gd name="T61" fmla="*/ 2147483646 h 1672"/>
                <a:gd name="T62" fmla="*/ 2147483646 w 1701"/>
                <a:gd name="T63" fmla="*/ 2147483646 h 1672"/>
                <a:gd name="T64" fmla="*/ 2147483646 w 1701"/>
                <a:gd name="T65" fmla="*/ 2147483646 h 1672"/>
                <a:gd name="T66" fmla="*/ 2147483646 w 1701"/>
                <a:gd name="T67" fmla="*/ 2147483646 h 1672"/>
                <a:gd name="T68" fmla="*/ 0 w 1701"/>
                <a:gd name="T69" fmla="*/ 2147483646 h 1672"/>
                <a:gd name="T70" fmla="*/ 0 w 1701"/>
                <a:gd name="T71" fmla="*/ 0 h 1672"/>
                <a:gd name="T72" fmla="*/ 2147483646 w 1701"/>
                <a:gd name="T73" fmla="*/ 2147483646 h 1672"/>
                <a:gd name="T74" fmla="*/ 2147483646 w 1701"/>
                <a:gd name="T75" fmla="*/ 2147483646 h 1672"/>
                <a:gd name="T76" fmla="*/ 2147483646 w 1701"/>
                <a:gd name="T77" fmla="*/ 2147483646 h 1672"/>
                <a:gd name="T78" fmla="*/ 2147483646 w 1701"/>
                <a:gd name="T79" fmla="*/ 2147483646 h 1672"/>
                <a:gd name="T80" fmla="*/ 2147483646 w 1701"/>
                <a:gd name="T81" fmla="*/ 2147483646 h 1672"/>
                <a:gd name="T82" fmla="*/ 2147483646 w 1701"/>
                <a:gd name="T83" fmla="*/ 2147483646 h 1672"/>
                <a:gd name="T84" fmla="*/ 2147483646 w 1701"/>
                <a:gd name="T85" fmla="*/ 2147483646 h 1672"/>
                <a:gd name="T86" fmla="*/ 2147483646 w 1701"/>
                <a:gd name="T87" fmla="*/ 2147483646 h 1672"/>
                <a:gd name="T88" fmla="*/ 2147483646 w 1701"/>
                <a:gd name="T89" fmla="*/ 2147483646 h 1672"/>
                <a:gd name="T90" fmla="*/ 2147483646 w 1701"/>
                <a:gd name="T91" fmla="*/ 2147483646 h 1672"/>
                <a:gd name="T92" fmla="*/ 2147483646 w 1701"/>
                <a:gd name="T93" fmla="*/ 2147483646 h 1672"/>
                <a:gd name="T94" fmla="*/ 2147483646 w 1701"/>
                <a:gd name="T95" fmla="*/ 2147483646 h 1672"/>
                <a:gd name="T96" fmla="*/ 2147483646 w 1701"/>
                <a:gd name="T97" fmla="*/ 2147483646 h 1672"/>
                <a:gd name="T98" fmla="*/ 2147483646 w 1701"/>
                <a:gd name="T99" fmla="*/ 2147483646 h 1672"/>
                <a:gd name="T100" fmla="*/ 2147483646 w 1701"/>
                <a:gd name="T101" fmla="*/ 2147483646 h 1672"/>
                <a:gd name="T102" fmla="*/ 2147483646 w 1701"/>
                <a:gd name="T103" fmla="*/ 2147483646 h 1672"/>
                <a:gd name="T104" fmla="*/ 2147483646 w 1701"/>
                <a:gd name="T105" fmla="*/ 2147483646 h 1672"/>
                <a:gd name="T106" fmla="*/ 2147483646 w 1701"/>
                <a:gd name="T107" fmla="*/ 2147483646 h 1672"/>
                <a:gd name="T108" fmla="*/ 2147483646 w 1701"/>
                <a:gd name="T109" fmla="*/ 2147483646 h 1672"/>
                <a:gd name="T110" fmla="*/ 2147483646 w 1701"/>
                <a:gd name="T111" fmla="*/ 2147483646 h 16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1"/>
                <a:gd name="T169" fmla="*/ 0 h 1672"/>
                <a:gd name="T170" fmla="*/ 1701 w 1701"/>
                <a:gd name="T171" fmla="*/ 1672 h 16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1" h="1672">
                  <a:moveTo>
                    <a:pt x="1375" y="1325"/>
                  </a:moveTo>
                  <a:lnTo>
                    <a:pt x="1389" y="1253"/>
                  </a:lnTo>
                  <a:lnTo>
                    <a:pt x="1700" y="1545"/>
                  </a:lnTo>
                  <a:lnTo>
                    <a:pt x="1297" y="1671"/>
                  </a:lnTo>
                  <a:lnTo>
                    <a:pt x="1316" y="1593"/>
                  </a:lnTo>
                  <a:lnTo>
                    <a:pt x="1259" y="1579"/>
                  </a:lnTo>
                  <a:lnTo>
                    <a:pt x="1175" y="1564"/>
                  </a:lnTo>
                  <a:lnTo>
                    <a:pt x="1100" y="1538"/>
                  </a:lnTo>
                  <a:lnTo>
                    <a:pt x="1025" y="1512"/>
                  </a:lnTo>
                  <a:lnTo>
                    <a:pt x="948" y="1477"/>
                  </a:lnTo>
                  <a:lnTo>
                    <a:pt x="877" y="1442"/>
                  </a:lnTo>
                  <a:lnTo>
                    <a:pt x="803" y="1404"/>
                  </a:lnTo>
                  <a:lnTo>
                    <a:pt x="740" y="1364"/>
                  </a:lnTo>
                  <a:lnTo>
                    <a:pt x="683" y="1330"/>
                  </a:lnTo>
                  <a:lnTo>
                    <a:pt x="622" y="1287"/>
                  </a:lnTo>
                  <a:lnTo>
                    <a:pt x="572" y="1250"/>
                  </a:lnTo>
                  <a:lnTo>
                    <a:pt x="520" y="1204"/>
                  </a:lnTo>
                  <a:lnTo>
                    <a:pt x="474" y="1161"/>
                  </a:lnTo>
                  <a:lnTo>
                    <a:pt x="425" y="1117"/>
                  </a:lnTo>
                  <a:lnTo>
                    <a:pt x="378" y="1068"/>
                  </a:lnTo>
                  <a:lnTo>
                    <a:pt x="334" y="1013"/>
                  </a:lnTo>
                  <a:lnTo>
                    <a:pt x="292" y="961"/>
                  </a:lnTo>
                  <a:lnTo>
                    <a:pt x="254" y="911"/>
                  </a:lnTo>
                  <a:lnTo>
                    <a:pt x="213" y="853"/>
                  </a:lnTo>
                  <a:lnTo>
                    <a:pt x="167" y="772"/>
                  </a:lnTo>
                  <a:lnTo>
                    <a:pt x="129" y="704"/>
                  </a:lnTo>
                  <a:lnTo>
                    <a:pt x="102" y="641"/>
                  </a:lnTo>
                  <a:lnTo>
                    <a:pt x="80" y="584"/>
                  </a:lnTo>
                  <a:lnTo>
                    <a:pt x="63" y="535"/>
                  </a:lnTo>
                  <a:lnTo>
                    <a:pt x="48" y="482"/>
                  </a:lnTo>
                  <a:lnTo>
                    <a:pt x="34" y="432"/>
                  </a:lnTo>
                  <a:lnTo>
                    <a:pt x="23" y="379"/>
                  </a:lnTo>
                  <a:lnTo>
                    <a:pt x="15" y="331"/>
                  </a:lnTo>
                  <a:lnTo>
                    <a:pt x="4" y="248"/>
                  </a:lnTo>
                  <a:lnTo>
                    <a:pt x="0" y="151"/>
                  </a:lnTo>
                  <a:lnTo>
                    <a:pt x="0" y="0"/>
                  </a:lnTo>
                  <a:lnTo>
                    <a:pt x="29" y="223"/>
                  </a:lnTo>
                  <a:lnTo>
                    <a:pt x="46" y="289"/>
                  </a:lnTo>
                  <a:lnTo>
                    <a:pt x="64" y="340"/>
                  </a:lnTo>
                  <a:lnTo>
                    <a:pt x="86" y="395"/>
                  </a:lnTo>
                  <a:lnTo>
                    <a:pt x="109" y="446"/>
                  </a:lnTo>
                  <a:lnTo>
                    <a:pt x="163" y="549"/>
                  </a:lnTo>
                  <a:lnTo>
                    <a:pt x="223" y="637"/>
                  </a:lnTo>
                  <a:lnTo>
                    <a:pt x="286" y="719"/>
                  </a:lnTo>
                  <a:lnTo>
                    <a:pt x="360" y="792"/>
                  </a:lnTo>
                  <a:lnTo>
                    <a:pt x="428" y="855"/>
                  </a:lnTo>
                  <a:lnTo>
                    <a:pt x="523" y="937"/>
                  </a:lnTo>
                  <a:lnTo>
                    <a:pt x="611" y="1005"/>
                  </a:lnTo>
                  <a:lnTo>
                    <a:pt x="705" y="1063"/>
                  </a:lnTo>
                  <a:lnTo>
                    <a:pt x="789" y="1113"/>
                  </a:lnTo>
                  <a:lnTo>
                    <a:pt x="887" y="1161"/>
                  </a:lnTo>
                  <a:lnTo>
                    <a:pt x="986" y="1204"/>
                  </a:lnTo>
                  <a:lnTo>
                    <a:pt x="1065" y="1239"/>
                  </a:lnTo>
                  <a:lnTo>
                    <a:pt x="1164" y="1272"/>
                  </a:lnTo>
                  <a:lnTo>
                    <a:pt x="1272" y="1306"/>
                  </a:lnTo>
                  <a:lnTo>
                    <a:pt x="1375" y="1325"/>
                  </a:lnTo>
                </a:path>
              </a:pathLst>
            </a:custGeom>
            <a:solidFill>
              <a:srgbClr val="F76681"/>
            </a:solidFill>
            <a:ln w="12700" cap="rnd" cmpd="sng">
              <a:solidFill>
                <a:srgbClr val="000000"/>
              </a:solidFill>
              <a:prstDash val="solid"/>
              <a:round/>
              <a:headEnd type="none" w="med" len="med"/>
              <a:tailEnd type="none" w="med" len="med"/>
            </a:ln>
          </p:spPr>
          <p:txBody>
            <a:bodyPr/>
            <a:lstStyle/>
            <a:p>
              <a:endParaRPr lang="en-US"/>
            </a:p>
          </p:txBody>
        </p:sp>
        <p:sp>
          <p:nvSpPr>
            <p:cNvPr id="29705" name="Freeform 11"/>
            <p:cNvSpPr>
              <a:spLocks/>
            </p:cNvSpPr>
            <p:nvPr/>
          </p:nvSpPr>
          <p:spPr bwMode="auto">
            <a:xfrm>
              <a:off x="3582988" y="941388"/>
              <a:ext cx="2701925" cy="2654300"/>
            </a:xfrm>
            <a:custGeom>
              <a:avLst/>
              <a:gdLst>
                <a:gd name="T0" fmla="*/ 2147483646 w 1702"/>
                <a:gd name="T1" fmla="*/ 2147483646 h 1672"/>
                <a:gd name="T2" fmla="*/ 2147483646 w 1702"/>
                <a:gd name="T3" fmla="*/ 2147483646 h 1672"/>
                <a:gd name="T4" fmla="*/ 0 w 1702"/>
                <a:gd name="T5" fmla="*/ 2147483646 h 1672"/>
                <a:gd name="T6" fmla="*/ 2147483646 w 1702"/>
                <a:gd name="T7" fmla="*/ 0 h 1672"/>
                <a:gd name="T8" fmla="*/ 2147483646 w 1702"/>
                <a:gd name="T9" fmla="*/ 2147483646 h 1672"/>
                <a:gd name="T10" fmla="*/ 2147483646 w 1702"/>
                <a:gd name="T11" fmla="*/ 2147483646 h 1672"/>
                <a:gd name="T12" fmla="*/ 2147483646 w 1702"/>
                <a:gd name="T13" fmla="*/ 2147483646 h 1672"/>
                <a:gd name="T14" fmla="*/ 2147483646 w 1702"/>
                <a:gd name="T15" fmla="*/ 2147483646 h 1672"/>
                <a:gd name="T16" fmla="*/ 2147483646 w 1702"/>
                <a:gd name="T17" fmla="*/ 2147483646 h 1672"/>
                <a:gd name="T18" fmla="*/ 2147483646 w 1702"/>
                <a:gd name="T19" fmla="*/ 2147483646 h 1672"/>
                <a:gd name="T20" fmla="*/ 2147483646 w 1702"/>
                <a:gd name="T21" fmla="*/ 2147483646 h 1672"/>
                <a:gd name="T22" fmla="*/ 2147483646 w 1702"/>
                <a:gd name="T23" fmla="*/ 2147483646 h 1672"/>
                <a:gd name="T24" fmla="*/ 2147483646 w 1702"/>
                <a:gd name="T25" fmla="*/ 2147483646 h 1672"/>
                <a:gd name="T26" fmla="*/ 2147483646 w 1702"/>
                <a:gd name="T27" fmla="*/ 2147483646 h 1672"/>
                <a:gd name="T28" fmla="*/ 2147483646 w 1702"/>
                <a:gd name="T29" fmla="*/ 2147483646 h 1672"/>
                <a:gd name="T30" fmla="*/ 2147483646 w 1702"/>
                <a:gd name="T31" fmla="*/ 2147483646 h 1672"/>
                <a:gd name="T32" fmla="*/ 2147483646 w 1702"/>
                <a:gd name="T33" fmla="*/ 2147483646 h 1672"/>
                <a:gd name="T34" fmla="*/ 2147483646 w 1702"/>
                <a:gd name="T35" fmla="*/ 2147483646 h 1672"/>
                <a:gd name="T36" fmla="*/ 2147483646 w 1702"/>
                <a:gd name="T37" fmla="*/ 2147483646 h 1672"/>
                <a:gd name="T38" fmla="*/ 2147483646 w 1702"/>
                <a:gd name="T39" fmla="*/ 2147483646 h 1672"/>
                <a:gd name="T40" fmla="*/ 2147483646 w 1702"/>
                <a:gd name="T41" fmla="*/ 2147483646 h 1672"/>
                <a:gd name="T42" fmla="*/ 2147483646 w 1702"/>
                <a:gd name="T43" fmla="*/ 2147483646 h 1672"/>
                <a:gd name="T44" fmla="*/ 2147483646 w 1702"/>
                <a:gd name="T45" fmla="*/ 2147483646 h 1672"/>
                <a:gd name="T46" fmla="*/ 2147483646 w 1702"/>
                <a:gd name="T47" fmla="*/ 2147483646 h 1672"/>
                <a:gd name="T48" fmla="*/ 2147483646 w 1702"/>
                <a:gd name="T49" fmla="*/ 2147483646 h 1672"/>
                <a:gd name="T50" fmla="*/ 2147483646 w 1702"/>
                <a:gd name="T51" fmla="*/ 2147483646 h 1672"/>
                <a:gd name="T52" fmla="*/ 2147483646 w 1702"/>
                <a:gd name="T53" fmla="*/ 2147483646 h 1672"/>
                <a:gd name="T54" fmla="*/ 2147483646 w 1702"/>
                <a:gd name="T55" fmla="*/ 2147483646 h 1672"/>
                <a:gd name="T56" fmla="*/ 2147483646 w 1702"/>
                <a:gd name="T57" fmla="*/ 2147483646 h 1672"/>
                <a:gd name="T58" fmla="*/ 2147483646 w 1702"/>
                <a:gd name="T59" fmla="*/ 2147483646 h 1672"/>
                <a:gd name="T60" fmla="*/ 2147483646 w 1702"/>
                <a:gd name="T61" fmla="*/ 2147483646 h 1672"/>
                <a:gd name="T62" fmla="*/ 2147483646 w 1702"/>
                <a:gd name="T63" fmla="*/ 2147483646 h 1672"/>
                <a:gd name="T64" fmla="*/ 2147483646 w 1702"/>
                <a:gd name="T65" fmla="*/ 2147483646 h 1672"/>
                <a:gd name="T66" fmla="*/ 2147483646 w 1702"/>
                <a:gd name="T67" fmla="*/ 2147483646 h 1672"/>
                <a:gd name="T68" fmla="*/ 2147483646 w 1702"/>
                <a:gd name="T69" fmla="*/ 2147483646 h 1672"/>
                <a:gd name="T70" fmla="*/ 2147483646 w 1702"/>
                <a:gd name="T71" fmla="*/ 2147483646 h 1672"/>
                <a:gd name="T72" fmla="*/ 2147483646 w 1702"/>
                <a:gd name="T73" fmla="*/ 2147483646 h 1672"/>
                <a:gd name="T74" fmla="*/ 2147483646 w 1702"/>
                <a:gd name="T75" fmla="*/ 2147483646 h 1672"/>
                <a:gd name="T76" fmla="*/ 2147483646 w 1702"/>
                <a:gd name="T77" fmla="*/ 2147483646 h 1672"/>
                <a:gd name="T78" fmla="*/ 2147483646 w 1702"/>
                <a:gd name="T79" fmla="*/ 2147483646 h 1672"/>
                <a:gd name="T80" fmla="*/ 2147483646 w 1702"/>
                <a:gd name="T81" fmla="*/ 2147483646 h 1672"/>
                <a:gd name="T82" fmla="*/ 2147483646 w 1702"/>
                <a:gd name="T83" fmla="*/ 2147483646 h 1672"/>
                <a:gd name="T84" fmla="*/ 2147483646 w 1702"/>
                <a:gd name="T85" fmla="*/ 2147483646 h 1672"/>
                <a:gd name="T86" fmla="*/ 2147483646 w 1702"/>
                <a:gd name="T87" fmla="*/ 2147483646 h 1672"/>
                <a:gd name="T88" fmla="*/ 2147483646 w 1702"/>
                <a:gd name="T89" fmla="*/ 2147483646 h 1672"/>
                <a:gd name="T90" fmla="*/ 2147483646 w 1702"/>
                <a:gd name="T91" fmla="*/ 2147483646 h 1672"/>
                <a:gd name="T92" fmla="*/ 2147483646 w 1702"/>
                <a:gd name="T93" fmla="*/ 2147483646 h 1672"/>
                <a:gd name="T94" fmla="*/ 2147483646 w 1702"/>
                <a:gd name="T95" fmla="*/ 2147483646 h 1672"/>
                <a:gd name="T96" fmla="*/ 2147483646 w 1702"/>
                <a:gd name="T97" fmla="*/ 2147483646 h 1672"/>
                <a:gd name="T98" fmla="*/ 2147483646 w 1702"/>
                <a:gd name="T99" fmla="*/ 2147483646 h 1672"/>
                <a:gd name="T100" fmla="*/ 2147483646 w 1702"/>
                <a:gd name="T101" fmla="*/ 2147483646 h 1672"/>
                <a:gd name="T102" fmla="*/ 2147483646 w 1702"/>
                <a:gd name="T103" fmla="*/ 2147483646 h 1672"/>
                <a:gd name="T104" fmla="*/ 2147483646 w 1702"/>
                <a:gd name="T105" fmla="*/ 2147483646 h 1672"/>
                <a:gd name="T106" fmla="*/ 2147483646 w 1702"/>
                <a:gd name="T107" fmla="*/ 2147483646 h 1672"/>
                <a:gd name="T108" fmla="*/ 2147483646 w 1702"/>
                <a:gd name="T109" fmla="*/ 2147483646 h 1672"/>
                <a:gd name="T110" fmla="*/ 2147483646 w 1702"/>
                <a:gd name="T111" fmla="*/ 2147483646 h 16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702"/>
                <a:gd name="T169" fmla="*/ 0 h 1672"/>
                <a:gd name="T170" fmla="*/ 1702 w 1702"/>
                <a:gd name="T171" fmla="*/ 1672 h 16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702" h="1672">
                  <a:moveTo>
                    <a:pt x="326" y="344"/>
                  </a:moveTo>
                  <a:lnTo>
                    <a:pt x="311" y="418"/>
                  </a:lnTo>
                  <a:lnTo>
                    <a:pt x="0" y="126"/>
                  </a:lnTo>
                  <a:lnTo>
                    <a:pt x="405" y="0"/>
                  </a:lnTo>
                  <a:lnTo>
                    <a:pt x="385" y="77"/>
                  </a:lnTo>
                  <a:lnTo>
                    <a:pt x="443" y="91"/>
                  </a:lnTo>
                  <a:lnTo>
                    <a:pt x="527" y="107"/>
                  </a:lnTo>
                  <a:lnTo>
                    <a:pt x="602" y="132"/>
                  </a:lnTo>
                  <a:lnTo>
                    <a:pt x="676" y="158"/>
                  </a:lnTo>
                  <a:lnTo>
                    <a:pt x="752" y="193"/>
                  </a:lnTo>
                  <a:lnTo>
                    <a:pt x="824" y="229"/>
                  </a:lnTo>
                  <a:lnTo>
                    <a:pt x="897" y="267"/>
                  </a:lnTo>
                  <a:lnTo>
                    <a:pt x="960" y="306"/>
                  </a:lnTo>
                  <a:lnTo>
                    <a:pt x="1020" y="340"/>
                  </a:lnTo>
                  <a:lnTo>
                    <a:pt x="1080" y="383"/>
                  </a:lnTo>
                  <a:lnTo>
                    <a:pt x="1129" y="420"/>
                  </a:lnTo>
                  <a:lnTo>
                    <a:pt x="1181" y="466"/>
                  </a:lnTo>
                  <a:lnTo>
                    <a:pt x="1227" y="509"/>
                  </a:lnTo>
                  <a:lnTo>
                    <a:pt x="1275" y="553"/>
                  </a:lnTo>
                  <a:lnTo>
                    <a:pt x="1324" y="603"/>
                  </a:lnTo>
                  <a:lnTo>
                    <a:pt x="1367" y="658"/>
                  </a:lnTo>
                  <a:lnTo>
                    <a:pt x="1409" y="709"/>
                  </a:lnTo>
                  <a:lnTo>
                    <a:pt x="1446" y="758"/>
                  </a:lnTo>
                  <a:lnTo>
                    <a:pt x="1487" y="817"/>
                  </a:lnTo>
                  <a:lnTo>
                    <a:pt x="1534" y="898"/>
                  </a:lnTo>
                  <a:lnTo>
                    <a:pt x="1571" y="967"/>
                  </a:lnTo>
                  <a:lnTo>
                    <a:pt x="1599" y="1030"/>
                  </a:lnTo>
                  <a:lnTo>
                    <a:pt x="1621" y="1086"/>
                  </a:lnTo>
                  <a:lnTo>
                    <a:pt x="1639" y="1136"/>
                  </a:lnTo>
                  <a:lnTo>
                    <a:pt x="1653" y="1187"/>
                  </a:lnTo>
                  <a:lnTo>
                    <a:pt x="1667" y="1239"/>
                  </a:lnTo>
                  <a:lnTo>
                    <a:pt x="1678" y="1291"/>
                  </a:lnTo>
                  <a:lnTo>
                    <a:pt x="1686" y="1340"/>
                  </a:lnTo>
                  <a:lnTo>
                    <a:pt x="1696" y="1423"/>
                  </a:lnTo>
                  <a:lnTo>
                    <a:pt x="1701" y="1519"/>
                  </a:lnTo>
                  <a:lnTo>
                    <a:pt x="1701" y="1671"/>
                  </a:lnTo>
                  <a:lnTo>
                    <a:pt x="1671" y="1447"/>
                  </a:lnTo>
                  <a:lnTo>
                    <a:pt x="1654" y="1382"/>
                  </a:lnTo>
                  <a:lnTo>
                    <a:pt x="1637" y="1330"/>
                  </a:lnTo>
                  <a:lnTo>
                    <a:pt x="1616" y="1276"/>
                  </a:lnTo>
                  <a:lnTo>
                    <a:pt x="1592" y="1224"/>
                  </a:lnTo>
                  <a:lnTo>
                    <a:pt x="1538" y="1121"/>
                  </a:lnTo>
                  <a:lnTo>
                    <a:pt x="1479" y="1034"/>
                  </a:lnTo>
                  <a:lnTo>
                    <a:pt x="1415" y="952"/>
                  </a:lnTo>
                  <a:lnTo>
                    <a:pt x="1340" y="878"/>
                  </a:lnTo>
                  <a:lnTo>
                    <a:pt x="1272" y="815"/>
                  </a:lnTo>
                  <a:lnTo>
                    <a:pt x="1178" y="733"/>
                  </a:lnTo>
                  <a:lnTo>
                    <a:pt x="1089" y="665"/>
                  </a:lnTo>
                  <a:lnTo>
                    <a:pt x="996" y="607"/>
                  </a:lnTo>
                  <a:lnTo>
                    <a:pt x="912" y="558"/>
                  </a:lnTo>
                  <a:lnTo>
                    <a:pt x="813" y="509"/>
                  </a:lnTo>
                  <a:lnTo>
                    <a:pt x="715" y="466"/>
                  </a:lnTo>
                  <a:lnTo>
                    <a:pt x="637" y="432"/>
                  </a:lnTo>
                  <a:lnTo>
                    <a:pt x="538" y="398"/>
                  </a:lnTo>
                  <a:lnTo>
                    <a:pt x="429" y="364"/>
                  </a:lnTo>
                  <a:lnTo>
                    <a:pt x="326" y="344"/>
                  </a:lnTo>
                </a:path>
              </a:pathLst>
            </a:custGeom>
            <a:solidFill>
              <a:srgbClr val="FF8000"/>
            </a:solidFill>
            <a:ln w="12700" cap="rnd" cmpd="sng">
              <a:solidFill>
                <a:srgbClr val="000000"/>
              </a:solidFill>
              <a:prstDash val="solid"/>
              <a:round/>
              <a:headEnd type="none" w="med" len="med"/>
              <a:tailEnd type="none" w="med" len="med"/>
            </a:ln>
          </p:spPr>
          <p:txBody>
            <a:bodyPr/>
            <a:lstStyle/>
            <a:p>
              <a:endParaRPr lang="en-US"/>
            </a:p>
          </p:txBody>
        </p:sp>
        <p:sp>
          <p:nvSpPr>
            <p:cNvPr id="29706" name="Freeform 12"/>
            <p:cNvSpPr>
              <a:spLocks/>
            </p:cNvSpPr>
            <p:nvPr/>
          </p:nvSpPr>
          <p:spPr bwMode="auto">
            <a:xfrm>
              <a:off x="1693863" y="2138363"/>
              <a:ext cx="2693987" cy="2662237"/>
            </a:xfrm>
            <a:custGeom>
              <a:avLst/>
              <a:gdLst>
                <a:gd name="T0" fmla="*/ 2147483646 w 1697"/>
                <a:gd name="T1" fmla="*/ 2147483646 h 1677"/>
                <a:gd name="T2" fmla="*/ 2147483646 w 1697"/>
                <a:gd name="T3" fmla="*/ 2147483646 h 1677"/>
                <a:gd name="T4" fmla="*/ 2147483646 w 1697"/>
                <a:gd name="T5" fmla="*/ 2147483646 h 1677"/>
                <a:gd name="T6" fmla="*/ 0 w 1697"/>
                <a:gd name="T7" fmla="*/ 2147483646 h 1677"/>
                <a:gd name="T8" fmla="*/ 2147483646 w 1697"/>
                <a:gd name="T9" fmla="*/ 2147483646 h 1677"/>
                <a:gd name="T10" fmla="*/ 2147483646 w 1697"/>
                <a:gd name="T11" fmla="*/ 2147483646 h 1677"/>
                <a:gd name="T12" fmla="*/ 2147483646 w 1697"/>
                <a:gd name="T13" fmla="*/ 2147483646 h 1677"/>
                <a:gd name="T14" fmla="*/ 2147483646 w 1697"/>
                <a:gd name="T15" fmla="*/ 2147483646 h 1677"/>
                <a:gd name="T16" fmla="*/ 2147483646 w 1697"/>
                <a:gd name="T17" fmla="*/ 2147483646 h 1677"/>
                <a:gd name="T18" fmla="*/ 2147483646 w 1697"/>
                <a:gd name="T19" fmla="*/ 2147483646 h 1677"/>
                <a:gd name="T20" fmla="*/ 2147483646 w 1697"/>
                <a:gd name="T21" fmla="*/ 2147483646 h 1677"/>
                <a:gd name="T22" fmla="*/ 2147483646 w 1697"/>
                <a:gd name="T23" fmla="*/ 2147483646 h 1677"/>
                <a:gd name="T24" fmla="*/ 2147483646 w 1697"/>
                <a:gd name="T25" fmla="*/ 2147483646 h 1677"/>
                <a:gd name="T26" fmla="*/ 2147483646 w 1697"/>
                <a:gd name="T27" fmla="*/ 2147483646 h 1677"/>
                <a:gd name="T28" fmla="*/ 2147483646 w 1697"/>
                <a:gd name="T29" fmla="*/ 2147483646 h 1677"/>
                <a:gd name="T30" fmla="*/ 2147483646 w 1697"/>
                <a:gd name="T31" fmla="*/ 2147483646 h 1677"/>
                <a:gd name="T32" fmla="*/ 2147483646 w 1697"/>
                <a:gd name="T33" fmla="*/ 2147483646 h 1677"/>
                <a:gd name="T34" fmla="*/ 2147483646 w 1697"/>
                <a:gd name="T35" fmla="*/ 2147483646 h 1677"/>
                <a:gd name="T36" fmla="*/ 2147483646 w 1697"/>
                <a:gd name="T37" fmla="*/ 2147483646 h 1677"/>
                <a:gd name="T38" fmla="*/ 2147483646 w 1697"/>
                <a:gd name="T39" fmla="*/ 2147483646 h 1677"/>
                <a:gd name="T40" fmla="*/ 2147483646 w 1697"/>
                <a:gd name="T41" fmla="*/ 2147483646 h 1677"/>
                <a:gd name="T42" fmla="*/ 2147483646 w 1697"/>
                <a:gd name="T43" fmla="*/ 2147483646 h 1677"/>
                <a:gd name="T44" fmla="*/ 2147483646 w 1697"/>
                <a:gd name="T45" fmla="*/ 2147483646 h 1677"/>
                <a:gd name="T46" fmla="*/ 2147483646 w 1697"/>
                <a:gd name="T47" fmla="*/ 2147483646 h 1677"/>
                <a:gd name="T48" fmla="*/ 2147483646 w 1697"/>
                <a:gd name="T49" fmla="*/ 2147483646 h 1677"/>
                <a:gd name="T50" fmla="*/ 2147483646 w 1697"/>
                <a:gd name="T51" fmla="*/ 2147483646 h 1677"/>
                <a:gd name="T52" fmla="*/ 2147483646 w 1697"/>
                <a:gd name="T53" fmla="*/ 2147483646 h 1677"/>
                <a:gd name="T54" fmla="*/ 2147483646 w 1697"/>
                <a:gd name="T55" fmla="*/ 2147483646 h 1677"/>
                <a:gd name="T56" fmla="*/ 2147483646 w 1697"/>
                <a:gd name="T57" fmla="*/ 2147483646 h 1677"/>
                <a:gd name="T58" fmla="*/ 2147483646 w 1697"/>
                <a:gd name="T59" fmla="*/ 2147483646 h 1677"/>
                <a:gd name="T60" fmla="*/ 2147483646 w 1697"/>
                <a:gd name="T61" fmla="*/ 2147483646 h 1677"/>
                <a:gd name="T62" fmla="*/ 2147483646 w 1697"/>
                <a:gd name="T63" fmla="*/ 2147483646 h 1677"/>
                <a:gd name="T64" fmla="*/ 2147483646 w 1697"/>
                <a:gd name="T65" fmla="*/ 2147483646 h 1677"/>
                <a:gd name="T66" fmla="*/ 2147483646 w 1697"/>
                <a:gd name="T67" fmla="*/ 2147483646 h 1677"/>
                <a:gd name="T68" fmla="*/ 2147483646 w 1697"/>
                <a:gd name="T69" fmla="*/ 0 h 1677"/>
                <a:gd name="T70" fmla="*/ 2147483646 w 1697"/>
                <a:gd name="T71" fmla="*/ 0 h 1677"/>
                <a:gd name="T72" fmla="*/ 2147483646 w 1697"/>
                <a:gd name="T73" fmla="*/ 2147483646 h 1677"/>
                <a:gd name="T74" fmla="*/ 2147483646 w 1697"/>
                <a:gd name="T75" fmla="*/ 2147483646 h 1677"/>
                <a:gd name="T76" fmla="*/ 2147483646 w 1697"/>
                <a:gd name="T77" fmla="*/ 2147483646 h 1677"/>
                <a:gd name="T78" fmla="*/ 2147483646 w 1697"/>
                <a:gd name="T79" fmla="*/ 2147483646 h 1677"/>
                <a:gd name="T80" fmla="*/ 2147483646 w 1697"/>
                <a:gd name="T81" fmla="*/ 2147483646 h 1677"/>
                <a:gd name="T82" fmla="*/ 2147483646 w 1697"/>
                <a:gd name="T83" fmla="*/ 2147483646 h 1677"/>
                <a:gd name="T84" fmla="*/ 2147483646 w 1697"/>
                <a:gd name="T85" fmla="*/ 2147483646 h 1677"/>
                <a:gd name="T86" fmla="*/ 2147483646 w 1697"/>
                <a:gd name="T87" fmla="*/ 2147483646 h 1677"/>
                <a:gd name="T88" fmla="*/ 2147483646 w 1697"/>
                <a:gd name="T89" fmla="*/ 2147483646 h 1677"/>
                <a:gd name="T90" fmla="*/ 2147483646 w 1697"/>
                <a:gd name="T91" fmla="*/ 2147483646 h 1677"/>
                <a:gd name="T92" fmla="*/ 2147483646 w 1697"/>
                <a:gd name="T93" fmla="*/ 2147483646 h 1677"/>
                <a:gd name="T94" fmla="*/ 2147483646 w 1697"/>
                <a:gd name="T95" fmla="*/ 2147483646 h 1677"/>
                <a:gd name="T96" fmla="*/ 2147483646 w 1697"/>
                <a:gd name="T97" fmla="*/ 2147483646 h 1677"/>
                <a:gd name="T98" fmla="*/ 2147483646 w 1697"/>
                <a:gd name="T99" fmla="*/ 2147483646 h 1677"/>
                <a:gd name="T100" fmla="*/ 2147483646 w 1697"/>
                <a:gd name="T101" fmla="*/ 2147483646 h 1677"/>
                <a:gd name="T102" fmla="*/ 2147483646 w 1697"/>
                <a:gd name="T103" fmla="*/ 2147483646 h 1677"/>
                <a:gd name="T104" fmla="*/ 2147483646 w 1697"/>
                <a:gd name="T105" fmla="*/ 2147483646 h 1677"/>
                <a:gd name="T106" fmla="*/ 2147483646 w 1697"/>
                <a:gd name="T107" fmla="*/ 2147483646 h 1677"/>
                <a:gd name="T108" fmla="*/ 2147483646 w 1697"/>
                <a:gd name="T109" fmla="*/ 2147483646 h 1677"/>
                <a:gd name="T110" fmla="*/ 2147483646 w 1697"/>
                <a:gd name="T111" fmla="*/ 2147483646 h 167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697"/>
                <a:gd name="T169" fmla="*/ 0 h 1677"/>
                <a:gd name="T170" fmla="*/ 1697 w 1697"/>
                <a:gd name="T171" fmla="*/ 1677 h 167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697" h="1677">
                  <a:moveTo>
                    <a:pt x="350" y="1355"/>
                  </a:moveTo>
                  <a:lnTo>
                    <a:pt x="424" y="1370"/>
                  </a:lnTo>
                  <a:lnTo>
                    <a:pt x="128" y="1676"/>
                  </a:lnTo>
                  <a:lnTo>
                    <a:pt x="0" y="1277"/>
                  </a:lnTo>
                  <a:lnTo>
                    <a:pt x="78" y="1297"/>
                  </a:lnTo>
                  <a:lnTo>
                    <a:pt x="92" y="1239"/>
                  </a:lnTo>
                  <a:lnTo>
                    <a:pt x="109" y="1157"/>
                  </a:lnTo>
                  <a:lnTo>
                    <a:pt x="134" y="1083"/>
                  </a:lnTo>
                  <a:lnTo>
                    <a:pt x="161" y="1010"/>
                  </a:lnTo>
                  <a:lnTo>
                    <a:pt x="196" y="934"/>
                  </a:lnTo>
                  <a:lnTo>
                    <a:pt x="232" y="865"/>
                  </a:lnTo>
                  <a:lnTo>
                    <a:pt x="272" y="792"/>
                  </a:lnTo>
                  <a:lnTo>
                    <a:pt x="310" y="731"/>
                  </a:lnTo>
                  <a:lnTo>
                    <a:pt x="345" y="672"/>
                  </a:lnTo>
                  <a:lnTo>
                    <a:pt x="389" y="612"/>
                  </a:lnTo>
                  <a:lnTo>
                    <a:pt x="427" y="564"/>
                  </a:lnTo>
                  <a:lnTo>
                    <a:pt x="473" y="512"/>
                  </a:lnTo>
                  <a:lnTo>
                    <a:pt x="517" y="467"/>
                  </a:lnTo>
                  <a:lnTo>
                    <a:pt x="561" y="420"/>
                  </a:lnTo>
                  <a:lnTo>
                    <a:pt x="613" y="372"/>
                  </a:lnTo>
                  <a:lnTo>
                    <a:pt x="666" y="329"/>
                  </a:lnTo>
                  <a:lnTo>
                    <a:pt x="720" y="288"/>
                  </a:lnTo>
                  <a:lnTo>
                    <a:pt x="770" y="250"/>
                  </a:lnTo>
                  <a:lnTo>
                    <a:pt x="830" y="210"/>
                  </a:lnTo>
                  <a:lnTo>
                    <a:pt x="912" y="165"/>
                  </a:lnTo>
                  <a:lnTo>
                    <a:pt x="981" y="127"/>
                  </a:lnTo>
                  <a:lnTo>
                    <a:pt x="1045" y="101"/>
                  </a:lnTo>
                  <a:lnTo>
                    <a:pt x="1102" y="79"/>
                  </a:lnTo>
                  <a:lnTo>
                    <a:pt x="1153" y="61"/>
                  </a:lnTo>
                  <a:lnTo>
                    <a:pt x="1206" y="46"/>
                  </a:lnTo>
                  <a:lnTo>
                    <a:pt x="1258" y="33"/>
                  </a:lnTo>
                  <a:lnTo>
                    <a:pt x="1311" y="22"/>
                  </a:lnTo>
                  <a:lnTo>
                    <a:pt x="1361" y="15"/>
                  </a:lnTo>
                  <a:lnTo>
                    <a:pt x="1445" y="4"/>
                  </a:lnTo>
                  <a:lnTo>
                    <a:pt x="1543" y="0"/>
                  </a:lnTo>
                  <a:lnTo>
                    <a:pt x="1696" y="0"/>
                  </a:lnTo>
                  <a:lnTo>
                    <a:pt x="1469" y="30"/>
                  </a:lnTo>
                  <a:lnTo>
                    <a:pt x="1404" y="45"/>
                  </a:lnTo>
                  <a:lnTo>
                    <a:pt x="1350" y="63"/>
                  </a:lnTo>
                  <a:lnTo>
                    <a:pt x="1294" y="83"/>
                  </a:lnTo>
                  <a:lnTo>
                    <a:pt x="1243" y="107"/>
                  </a:lnTo>
                  <a:lnTo>
                    <a:pt x="1138" y="161"/>
                  </a:lnTo>
                  <a:lnTo>
                    <a:pt x="1050" y="218"/>
                  </a:lnTo>
                  <a:lnTo>
                    <a:pt x="967" y="281"/>
                  </a:lnTo>
                  <a:lnTo>
                    <a:pt x="891" y="354"/>
                  </a:lnTo>
                  <a:lnTo>
                    <a:pt x="828" y="423"/>
                  </a:lnTo>
                  <a:lnTo>
                    <a:pt x="744" y="515"/>
                  </a:lnTo>
                  <a:lnTo>
                    <a:pt x="675" y="601"/>
                  </a:lnTo>
                  <a:lnTo>
                    <a:pt x="616" y="695"/>
                  </a:lnTo>
                  <a:lnTo>
                    <a:pt x="568" y="777"/>
                  </a:lnTo>
                  <a:lnTo>
                    <a:pt x="517" y="874"/>
                  </a:lnTo>
                  <a:lnTo>
                    <a:pt x="473" y="971"/>
                  </a:lnTo>
                  <a:lnTo>
                    <a:pt x="439" y="1049"/>
                  </a:lnTo>
                  <a:lnTo>
                    <a:pt x="404" y="1146"/>
                  </a:lnTo>
                  <a:lnTo>
                    <a:pt x="370" y="1253"/>
                  </a:lnTo>
                  <a:lnTo>
                    <a:pt x="350" y="1355"/>
                  </a:lnTo>
                </a:path>
              </a:pathLst>
            </a:custGeom>
            <a:solidFill>
              <a:srgbClr val="00FF00"/>
            </a:solidFill>
            <a:ln w="12700" cap="rnd" cmpd="sng">
              <a:solidFill>
                <a:srgbClr val="000000"/>
              </a:solidFill>
              <a:prstDash val="solid"/>
              <a:round/>
              <a:headEnd type="none" w="med" len="med"/>
              <a:tailEnd type="none" w="med" len="med"/>
            </a:ln>
          </p:spPr>
          <p:txBody>
            <a:bodyPr/>
            <a:lstStyle/>
            <a:p>
              <a:endParaRPr lang="en-US"/>
            </a:p>
          </p:txBody>
        </p:sp>
        <p:sp>
          <p:nvSpPr>
            <p:cNvPr id="29707" name="Rectangle 13"/>
            <p:cNvSpPr>
              <a:spLocks noChangeArrowheads="1"/>
            </p:cNvSpPr>
            <p:nvPr/>
          </p:nvSpPr>
          <p:spPr bwMode="auto">
            <a:xfrm rot="20940000">
              <a:off x="6103938" y="5235575"/>
              <a:ext cx="590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Job</a:t>
              </a:r>
            </a:p>
          </p:txBody>
        </p:sp>
        <p:sp>
          <p:nvSpPr>
            <p:cNvPr id="29708" name="Rectangle 14"/>
            <p:cNvSpPr>
              <a:spLocks noChangeArrowheads="1"/>
            </p:cNvSpPr>
            <p:nvPr/>
          </p:nvSpPr>
          <p:spPr bwMode="auto">
            <a:xfrm rot="20580000">
              <a:off x="2411413" y="1835150"/>
              <a:ext cx="1493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Preferences</a:t>
              </a:r>
            </a:p>
          </p:txBody>
        </p:sp>
        <p:sp>
          <p:nvSpPr>
            <p:cNvPr id="29709" name="Rectangle 15"/>
            <p:cNvSpPr>
              <a:spLocks noChangeArrowheads="1"/>
            </p:cNvSpPr>
            <p:nvPr/>
          </p:nvSpPr>
          <p:spPr bwMode="auto">
            <a:xfrm rot="1080000">
              <a:off x="3844925" y="122872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Strengths</a:t>
              </a:r>
            </a:p>
          </p:txBody>
        </p:sp>
        <p:sp>
          <p:nvSpPr>
            <p:cNvPr id="29710" name="Rectangle 16"/>
            <p:cNvSpPr>
              <a:spLocks noChangeArrowheads="1"/>
            </p:cNvSpPr>
            <p:nvPr/>
          </p:nvSpPr>
          <p:spPr bwMode="auto">
            <a:xfrm rot="14940000">
              <a:off x="5714207" y="1921668"/>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Community</a:t>
              </a:r>
            </a:p>
          </p:txBody>
        </p:sp>
        <p:sp>
          <p:nvSpPr>
            <p:cNvPr id="29711" name="Rectangle 17"/>
            <p:cNvSpPr>
              <a:spLocks noChangeArrowheads="1"/>
            </p:cNvSpPr>
            <p:nvPr/>
          </p:nvSpPr>
          <p:spPr bwMode="auto">
            <a:xfrm rot="17460000">
              <a:off x="6776244" y="3199607"/>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School</a:t>
              </a:r>
            </a:p>
          </p:txBody>
        </p:sp>
        <p:sp>
          <p:nvSpPr>
            <p:cNvPr id="29712" name="Oval 18"/>
            <p:cNvSpPr>
              <a:spLocks noChangeArrowheads="1"/>
            </p:cNvSpPr>
            <p:nvPr/>
          </p:nvSpPr>
          <p:spPr bwMode="auto">
            <a:xfrm>
              <a:off x="2955925" y="2138363"/>
              <a:ext cx="3363913" cy="3321050"/>
            </a:xfrm>
            <a:prstGeom prst="ellipse">
              <a:avLst/>
            </a:prstGeom>
            <a:gradFill rotWithShape="0">
              <a:gsLst>
                <a:gs pos="0">
                  <a:srgbClr val="FFFFFF"/>
                </a:gs>
                <a:gs pos="100000">
                  <a:srgbClr val="FDA4B5"/>
                </a:gs>
              </a:gsLst>
              <a:path path="shape">
                <a:fillToRect l="50000" t="50000" r="50000" b="50000"/>
              </a:path>
            </a:gradFill>
            <a:ln w="12700">
              <a:solidFill>
                <a:srgbClr val="000000"/>
              </a:solidFill>
              <a:round/>
              <a:headEnd/>
              <a:tailEnd/>
            </a:ln>
          </p:spPr>
          <p:txBody>
            <a:bodyPr wrap="none" lIns="90488" tIns="44450" rIns="90488" bIns="44450"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 </a:t>
              </a:r>
            </a:p>
          </p:txBody>
        </p:sp>
        <p:sp>
          <p:nvSpPr>
            <p:cNvPr id="29713" name="Rectangle 19"/>
            <p:cNvSpPr>
              <a:spLocks noChangeArrowheads="1"/>
            </p:cNvSpPr>
            <p:nvPr/>
          </p:nvSpPr>
          <p:spPr bwMode="auto">
            <a:xfrm rot="17400000">
              <a:off x="1602582" y="3829843"/>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Friends</a:t>
              </a:r>
            </a:p>
          </p:txBody>
        </p:sp>
        <p:sp>
          <p:nvSpPr>
            <p:cNvPr id="29714" name="Rectangle 20"/>
            <p:cNvSpPr>
              <a:spLocks noChangeArrowheads="1"/>
            </p:cNvSpPr>
            <p:nvPr/>
          </p:nvSpPr>
          <p:spPr bwMode="auto">
            <a:xfrm rot="15360000">
              <a:off x="2015332" y="4888706"/>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Neighborhood</a:t>
              </a:r>
            </a:p>
          </p:txBody>
        </p:sp>
        <p:sp>
          <p:nvSpPr>
            <p:cNvPr id="29715" name="Rectangle 21"/>
            <p:cNvSpPr>
              <a:spLocks noChangeArrowheads="1"/>
            </p:cNvSpPr>
            <p:nvPr/>
          </p:nvSpPr>
          <p:spPr bwMode="auto">
            <a:xfrm rot="1200000">
              <a:off x="4525963" y="6013450"/>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Home</a:t>
              </a:r>
            </a:p>
          </p:txBody>
        </p:sp>
      </p:grpSp>
      <p:sp>
        <p:nvSpPr>
          <p:cNvPr id="27" name="Rectangle 4"/>
          <p:cNvSpPr>
            <a:spLocks noGrp="1" noChangeArrowheads="1"/>
          </p:cNvSpPr>
          <p:nvPr>
            <p:ph type="title"/>
          </p:nvPr>
        </p:nvSpPr>
        <p:spPr bwMode="auto">
          <a:xfrm>
            <a:off x="1981200" y="280394"/>
            <a:ext cx="65532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ts val="600"/>
              </a:spcBef>
              <a:buFontTx/>
              <a:buNone/>
            </a:pPr>
            <a:r>
              <a:rPr lang="en-US" altLang="en-US" sz="3200" dirty="0" smtClean="0"/>
              <a:t>Inviting Support</a:t>
            </a:r>
            <a:endParaRPr lang="en-US" altLang="en-US" sz="32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11</a:t>
            </a:r>
          </a:p>
        </p:txBody>
      </p:sp>
      <p:sp>
        <p:nvSpPr>
          <p:cNvPr id="7"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3600" dirty="0"/>
              <a:t>Inviting Support – Tips</a:t>
            </a:r>
          </a:p>
        </p:txBody>
      </p:sp>
      <p:sp>
        <p:nvSpPr>
          <p:cNvPr id="30723" name="Text Box 23"/>
          <p:cNvSpPr txBox="1">
            <a:spLocks noChangeArrowheads="1"/>
          </p:cNvSpPr>
          <p:nvPr/>
        </p:nvSpPr>
        <p:spPr bwMode="auto">
          <a:xfrm>
            <a:off x="1219200" y="1524000"/>
            <a:ext cx="7391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ts val="600"/>
              </a:spcBef>
              <a:spcAft>
                <a:spcPts val="600"/>
              </a:spcAft>
              <a:buFontTx/>
              <a:buAutoNum type="arabicPeriod"/>
            </a:pPr>
            <a:r>
              <a:rPr lang="en-US" altLang="en-US" sz="2400" b="0" dirty="0"/>
              <a:t>Identify facilitator</a:t>
            </a:r>
          </a:p>
          <a:p>
            <a:pPr eaLnBrk="1" latinLnBrk="1" hangingPunct="1">
              <a:spcBef>
                <a:spcPts val="600"/>
              </a:spcBef>
              <a:spcAft>
                <a:spcPts val="600"/>
              </a:spcAft>
              <a:buFontTx/>
              <a:buAutoNum type="arabicPeriod"/>
            </a:pPr>
            <a:r>
              <a:rPr lang="en-US" altLang="en-US" sz="2400" b="0" dirty="0"/>
              <a:t>Identify members who can be helpful</a:t>
            </a:r>
          </a:p>
          <a:p>
            <a:pPr eaLnBrk="1" latinLnBrk="1" hangingPunct="1">
              <a:spcBef>
                <a:spcPts val="600"/>
              </a:spcBef>
              <a:spcAft>
                <a:spcPts val="600"/>
              </a:spcAft>
              <a:buFontTx/>
              <a:buAutoNum type="arabicPeriod"/>
            </a:pPr>
            <a:r>
              <a:rPr lang="en-US" altLang="en-US" sz="2400" b="0" dirty="0"/>
              <a:t>Consider people with emotional connections</a:t>
            </a:r>
          </a:p>
          <a:p>
            <a:pPr eaLnBrk="1" latinLnBrk="1" hangingPunct="1">
              <a:spcBef>
                <a:spcPts val="600"/>
              </a:spcBef>
              <a:spcAft>
                <a:spcPts val="600"/>
              </a:spcAft>
              <a:buFontTx/>
              <a:buAutoNum type="arabicPeriod"/>
            </a:pPr>
            <a:r>
              <a:rPr lang="en-US" altLang="en-US" sz="2400" b="0" dirty="0"/>
              <a:t>Consider the target person’s preferences</a:t>
            </a:r>
          </a:p>
          <a:p>
            <a:pPr eaLnBrk="1" latinLnBrk="1" hangingPunct="1">
              <a:spcBef>
                <a:spcPts val="600"/>
              </a:spcBef>
              <a:spcAft>
                <a:spcPts val="600"/>
              </a:spcAft>
              <a:buFontTx/>
              <a:buAutoNum type="arabicPeriod"/>
            </a:pPr>
            <a:r>
              <a:rPr lang="en-US" altLang="en-US" sz="2400" b="0" dirty="0"/>
              <a:t>Consider great expectations</a:t>
            </a:r>
          </a:p>
          <a:p>
            <a:pPr eaLnBrk="1" latinLnBrk="1" hangingPunct="1">
              <a:spcBef>
                <a:spcPts val="600"/>
              </a:spcBef>
              <a:spcAft>
                <a:spcPts val="600"/>
              </a:spcAft>
              <a:buFontTx/>
              <a:buAutoNum type="arabicPeriod"/>
            </a:pPr>
            <a:r>
              <a:rPr lang="en-US" altLang="en-US" sz="2400" b="0" dirty="0"/>
              <a:t>Consider interests, strengths, and needs that can provide link to others </a:t>
            </a:r>
          </a:p>
          <a:p>
            <a:pPr eaLnBrk="1" latinLnBrk="1" hangingPunct="1">
              <a:spcBef>
                <a:spcPts val="600"/>
              </a:spcBef>
              <a:spcAft>
                <a:spcPts val="600"/>
              </a:spcAft>
              <a:buFontTx/>
              <a:buAutoNum type="arabicPeriod" startAt="7"/>
            </a:pPr>
            <a:r>
              <a:rPr lang="en-US" altLang="en-US" sz="2400" b="0" dirty="0"/>
              <a:t>Issue personal invitations to join the group</a:t>
            </a:r>
          </a:p>
          <a:p>
            <a:pPr eaLnBrk="1" latinLnBrk="1" hangingPunct="1">
              <a:spcBef>
                <a:spcPts val="600"/>
              </a:spcBef>
              <a:spcAft>
                <a:spcPts val="600"/>
              </a:spcAft>
              <a:buFontTx/>
              <a:buAutoNum type="arabicPeriod" startAt="7"/>
            </a:pPr>
            <a:r>
              <a:rPr lang="en-US" altLang="en-US" sz="2400" b="0" dirty="0"/>
              <a:t>Be open to people joining at any time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65" name="Slide Number Placeholder 3"/>
          <p:cNvSpPr txBox="1">
            <a:spLocks/>
          </p:cNvSpPr>
          <p:nvPr/>
        </p:nvSpPr>
        <p:spPr bwMode="auto">
          <a:xfrm>
            <a:off x="8555038" y="6400800"/>
            <a:ext cx="512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12</a:t>
            </a:r>
          </a:p>
        </p:txBody>
      </p:sp>
      <p:sp>
        <p:nvSpPr>
          <p:cNvPr id="26" name="Rectangle 13"/>
          <p:cNvSpPr>
            <a:spLocks noGrp="1" noChangeArrowheads="1"/>
          </p:cNvSpPr>
          <p:nvPr>
            <p:ph type="title"/>
          </p:nvPr>
        </p:nvSpPr>
        <p:spPr bwMode="auto">
          <a:xfrm>
            <a:off x="1852077" y="255989"/>
            <a:ext cx="655320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ts val="0"/>
              </a:spcBef>
              <a:buFontTx/>
              <a:buNone/>
            </a:pPr>
            <a:r>
              <a:rPr lang="en-US" altLang="en-US" sz="3200" dirty="0"/>
              <a:t>Creating Connections</a:t>
            </a:r>
          </a:p>
        </p:txBody>
      </p:sp>
      <p:sp>
        <p:nvSpPr>
          <p:cNvPr id="31766" name="Rectangle 1"/>
          <p:cNvSpPr>
            <a:spLocks noChangeArrowheads="1"/>
          </p:cNvSpPr>
          <p:nvPr/>
        </p:nvSpPr>
        <p:spPr bwMode="auto">
          <a:xfrm>
            <a:off x="4581525" y="6473825"/>
            <a:ext cx="4181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400">
                <a:solidFill>
                  <a:schemeClr val="bg1"/>
                </a:solidFill>
                <a:hlinkClick r:id="rId2"/>
              </a:rPr>
              <a:t>http://www.youtube.com/watch?v=4h7cHv5Ulr0</a:t>
            </a:r>
            <a:r>
              <a:rPr lang="en-US" altLang="en-US" sz="1400">
                <a:solidFill>
                  <a:schemeClr val="bg1"/>
                </a:solidFill>
              </a:rPr>
              <a:t> </a:t>
            </a:r>
          </a:p>
        </p:txBody>
      </p:sp>
      <p:sp>
        <p:nvSpPr>
          <p:cNvPr id="31764" name="Rectangle 2"/>
          <p:cNvSpPr>
            <a:spLocks noChangeArrowheads="1"/>
          </p:cNvSpPr>
          <p:nvPr/>
        </p:nvSpPr>
        <p:spPr bwMode="auto">
          <a:xfrm>
            <a:off x="304800" y="6473825"/>
            <a:ext cx="43307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400">
                <a:solidFill>
                  <a:schemeClr val="bg1"/>
                </a:solidFill>
                <a:hlinkClick r:id="rId3"/>
              </a:rPr>
              <a:t>http://www.youtube.com/watch?v=xUoOlkqo7-A</a:t>
            </a:r>
            <a:r>
              <a:rPr lang="en-US" altLang="en-US" sz="1400">
                <a:solidFill>
                  <a:schemeClr val="bg1"/>
                </a:solidFill>
              </a:rPr>
              <a:t> </a:t>
            </a:r>
          </a:p>
        </p:txBody>
      </p:sp>
      <p:grpSp>
        <p:nvGrpSpPr>
          <p:cNvPr id="2" name="Group 1" descr="image of circle with arrows going counter clockwise. The arrows say: home, job, school, community, strengths, preferences, friends, neighborhood"/>
          <p:cNvGrpSpPr/>
          <p:nvPr/>
        </p:nvGrpSpPr>
        <p:grpSpPr>
          <a:xfrm>
            <a:off x="1757363" y="838200"/>
            <a:ext cx="5686425" cy="5697538"/>
            <a:chOff x="1757363" y="838200"/>
            <a:chExt cx="5686425" cy="5697538"/>
          </a:xfrm>
        </p:grpSpPr>
        <p:sp>
          <p:nvSpPr>
            <p:cNvPr id="31746" name="Oval 2"/>
            <p:cNvSpPr>
              <a:spLocks noChangeArrowheads="1"/>
            </p:cNvSpPr>
            <p:nvPr/>
          </p:nvSpPr>
          <p:spPr bwMode="auto">
            <a:xfrm>
              <a:off x="2890838" y="2066925"/>
              <a:ext cx="3475037" cy="3303588"/>
            </a:xfrm>
            <a:prstGeom prst="ellipse">
              <a:avLst/>
            </a:prstGeom>
            <a:gradFill rotWithShape="0">
              <a:gsLst>
                <a:gs pos="0">
                  <a:srgbClr val="FFFFFF"/>
                </a:gs>
                <a:gs pos="100000">
                  <a:srgbClr val="FDA4B5"/>
                </a:gs>
              </a:gsLst>
              <a:path path="shape">
                <a:fillToRect l="50000" t="50000" r="50000" b="50000"/>
              </a:path>
            </a:gradFill>
            <a:ln w="12700">
              <a:solidFill>
                <a:srgbClr val="000000"/>
              </a:solidFill>
              <a:round/>
              <a:headEnd/>
              <a:tailEnd/>
            </a:ln>
          </p:spPr>
          <p:txBody>
            <a:bodyPr wrap="none" lIns="90488" tIns="44450" rIns="90488" bIns="44450"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 </a:t>
              </a:r>
            </a:p>
          </p:txBody>
        </p:sp>
        <p:sp>
          <p:nvSpPr>
            <p:cNvPr id="31747" name="Freeform 3"/>
            <p:cNvSpPr>
              <a:spLocks/>
            </p:cNvSpPr>
            <p:nvPr/>
          </p:nvSpPr>
          <p:spPr bwMode="auto">
            <a:xfrm>
              <a:off x="2265363" y="4359275"/>
              <a:ext cx="2060575" cy="2054225"/>
            </a:xfrm>
            <a:custGeom>
              <a:avLst/>
              <a:gdLst>
                <a:gd name="T0" fmla="*/ 0 w 1298"/>
                <a:gd name="T1" fmla="*/ 2147483646 h 1294"/>
                <a:gd name="T2" fmla="*/ 2147483646 w 1298"/>
                <a:gd name="T3" fmla="*/ 2147483646 h 1294"/>
                <a:gd name="T4" fmla="*/ 2147483646 w 1298"/>
                <a:gd name="T5" fmla="*/ 2147483646 h 1294"/>
                <a:gd name="T6" fmla="*/ 2147483646 w 1298"/>
                <a:gd name="T7" fmla="*/ 2147483646 h 1294"/>
                <a:gd name="T8" fmla="*/ 2147483646 w 1298"/>
                <a:gd name="T9" fmla="*/ 2147483646 h 1294"/>
                <a:gd name="T10" fmla="*/ 2147483646 w 1298"/>
                <a:gd name="T11" fmla="*/ 2147483646 h 1294"/>
                <a:gd name="T12" fmla="*/ 2147483646 w 1298"/>
                <a:gd name="T13" fmla="*/ 2147483646 h 1294"/>
                <a:gd name="T14" fmla="*/ 2147483646 w 1298"/>
                <a:gd name="T15" fmla="*/ 2147483646 h 1294"/>
                <a:gd name="T16" fmla="*/ 2147483646 w 1298"/>
                <a:gd name="T17" fmla="*/ 2147483646 h 1294"/>
                <a:gd name="T18" fmla="*/ 2147483646 w 1298"/>
                <a:gd name="T19" fmla="*/ 2147483646 h 1294"/>
                <a:gd name="T20" fmla="*/ 2147483646 w 1298"/>
                <a:gd name="T21" fmla="*/ 2147483646 h 1294"/>
                <a:gd name="T22" fmla="*/ 2147483646 w 1298"/>
                <a:gd name="T23" fmla="*/ 2147483646 h 1294"/>
                <a:gd name="T24" fmla="*/ 2147483646 w 1298"/>
                <a:gd name="T25" fmla="*/ 2147483646 h 1294"/>
                <a:gd name="T26" fmla="*/ 2147483646 w 1298"/>
                <a:gd name="T27" fmla="*/ 2147483646 h 1294"/>
                <a:gd name="T28" fmla="*/ 2147483646 w 1298"/>
                <a:gd name="T29" fmla="*/ 2147483646 h 1294"/>
                <a:gd name="T30" fmla="*/ 2147483646 w 1298"/>
                <a:gd name="T31" fmla="*/ 2147483646 h 1294"/>
                <a:gd name="T32" fmla="*/ 2147483646 w 1298"/>
                <a:gd name="T33" fmla="*/ 2147483646 h 1294"/>
                <a:gd name="T34" fmla="*/ 2147483646 w 1298"/>
                <a:gd name="T35" fmla="*/ 2147483646 h 1294"/>
                <a:gd name="T36" fmla="*/ 2147483646 w 1298"/>
                <a:gd name="T37" fmla="*/ 2147483646 h 1294"/>
                <a:gd name="T38" fmla="*/ 2147483646 w 1298"/>
                <a:gd name="T39" fmla="*/ 2147483646 h 1294"/>
                <a:gd name="T40" fmla="*/ 2147483646 w 1298"/>
                <a:gd name="T41" fmla="*/ 2147483646 h 1294"/>
                <a:gd name="T42" fmla="*/ 2147483646 w 1298"/>
                <a:gd name="T43" fmla="*/ 2147483646 h 1294"/>
                <a:gd name="T44" fmla="*/ 2147483646 w 1298"/>
                <a:gd name="T45" fmla="*/ 2147483646 h 1294"/>
                <a:gd name="T46" fmla="*/ 2147483646 w 1298"/>
                <a:gd name="T47" fmla="*/ 2147483646 h 1294"/>
                <a:gd name="T48" fmla="*/ 2147483646 w 1298"/>
                <a:gd name="T49" fmla="*/ 2147483646 h 1294"/>
                <a:gd name="T50" fmla="*/ 2147483646 w 1298"/>
                <a:gd name="T51" fmla="*/ 2147483646 h 1294"/>
                <a:gd name="T52" fmla="*/ 2147483646 w 1298"/>
                <a:gd name="T53" fmla="*/ 2147483646 h 1294"/>
                <a:gd name="T54" fmla="*/ 2147483646 w 1298"/>
                <a:gd name="T55" fmla="*/ 2147483646 h 1294"/>
                <a:gd name="T56" fmla="*/ 2147483646 w 1298"/>
                <a:gd name="T57" fmla="*/ 2147483646 h 1294"/>
                <a:gd name="T58" fmla="*/ 2147483646 w 1298"/>
                <a:gd name="T59" fmla="*/ 2147483646 h 1294"/>
                <a:gd name="T60" fmla="*/ 2147483646 w 1298"/>
                <a:gd name="T61" fmla="*/ 2147483646 h 1294"/>
                <a:gd name="T62" fmla="*/ 2147483646 w 1298"/>
                <a:gd name="T63" fmla="*/ 2147483646 h 1294"/>
                <a:gd name="T64" fmla="*/ 2147483646 w 1298"/>
                <a:gd name="T65" fmla="*/ 2147483646 h 1294"/>
                <a:gd name="T66" fmla="*/ 2147483646 w 1298"/>
                <a:gd name="T67" fmla="*/ 2147483646 h 1294"/>
                <a:gd name="T68" fmla="*/ 2147483646 w 1298"/>
                <a:gd name="T69" fmla="*/ 2147483646 h 1294"/>
                <a:gd name="T70" fmla="*/ 2147483646 w 1298"/>
                <a:gd name="T71" fmla="*/ 2147483646 h 1294"/>
                <a:gd name="T72" fmla="*/ 2147483646 w 1298"/>
                <a:gd name="T73" fmla="*/ 2147483646 h 1294"/>
                <a:gd name="T74" fmla="*/ 2147483646 w 1298"/>
                <a:gd name="T75" fmla="*/ 2147483646 h 1294"/>
                <a:gd name="T76" fmla="*/ 2147483646 w 1298"/>
                <a:gd name="T77" fmla="*/ 2147483646 h 1294"/>
                <a:gd name="T78" fmla="*/ 2147483646 w 1298"/>
                <a:gd name="T79" fmla="*/ 2147483646 h 1294"/>
                <a:gd name="T80" fmla="*/ 2147483646 w 1298"/>
                <a:gd name="T81" fmla="*/ 2147483646 h 1294"/>
                <a:gd name="T82" fmla="*/ 2147483646 w 1298"/>
                <a:gd name="T83" fmla="*/ 2147483646 h 1294"/>
                <a:gd name="T84" fmla="*/ 2147483646 w 1298"/>
                <a:gd name="T85" fmla="*/ 2147483646 h 1294"/>
                <a:gd name="T86" fmla="*/ 2147483646 w 1298"/>
                <a:gd name="T87" fmla="*/ 2147483646 h 1294"/>
                <a:gd name="T88" fmla="*/ 2147483646 w 1298"/>
                <a:gd name="T89" fmla="*/ 2147483646 h 1294"/>
                <a:gd name="T90" fmla="*/ 2147483646 w 1298"/>
                <a:gd name="T91" fmla="*/ 2147483646 h 1294"/>
                <a:gd name="T92" fmla="*/ 2147483646 w 1298"/>
                <a:gd name="T93" fmla="*/ 2147483646 h 1294"/>
                <a:gd name="T94" fmla="*/ 2147483646 w 1298"/>
                <a:gd name="T95" fmla="*/ 2147483646 h 1294"/>
                <a:gd name="T96" fmla="*/ 2147483646 w 1298"/>
                <a:gd name="T97" fmla="*/ 2147483646 h 1294"/>
                <a:gd name="T98" fmla="*/ 2147483646 w 1298"/>
                <a:gd name="T99" fmla="*/ 2147483646 h 1294"/>
                <a:gd name="T100" fmla="*/ 2147483646 w 1298"/>
                <a:gd name="T101" fmla="*/ 2147483646 h 1294"/>
                <a:gd name="T102" fmla="*/ 2147483646 w 1298"/>
                <a:gd name="T103" fmla="*/ 2147483646 h 1294"/>
                <a:gd name="T104" fmla="*/ 2147483646 w 1298"/>
                <a:gd name="T105" fmla="*/ 2147483646 h 1294"/>
                <a:gd name="T106" fmla="*/ 2147483646 w 1298"/>
                <a:gd name="T107" fmla="*/ 2147483646 h 1294"/>
                <a:gd name="T108" fmla="*/ 2147483646 w 1298"/>
                <a:gd name="T109" fmla="*/ 2147483646 h 1294"/>
                <a:gd name="T110" fmla="*/ 2147483646 w 1298"/>
                <a:gd name="T111" fmla="*/ 2147483646 h 1294"/>
                <a:gd name="T112" fmla="*/ 2147483646 w 1298"/>
                <a:gd name="T113" fmla="*/ 2147483646 h 1294"/>
                <a:gd name="T114" fmla="*/ 2147483646 w 1298"/>
                <a:gd name="T115" fmla="*/ 2147483646 h 1294"/>
                <a:gd name="T116" fmla="*/ 2147483646 w 1298"/>
                <a:gd name="T117" fmla="*/ 0 h 1294"/>
                <a:gd name="T118" fmla="*/ 0 w 1298"/>
                <a:gd name="T119" fmla="*/ 2147483646 h 129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98"/>
                <a:gd name="T181" fmla="*/ 0 h 1294"/>
                <a:gd name="T182" fmla="*/ 1298 w 1298"/>
                <a:gd name="T183" fmla="*/ 1294 h 129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98" h="1294">
                  <a:moveTo>
                    <a:pt x="0" y="268"/>
                  </a:moveTo>
                  <a:lnTo>
                    <a:pt x="13" y="295"/>
                  </a:lnTo>
                  <a:lnTo>
                    <a:pt x="25" y="317"/>
                  </a:lnTo>
                  <a:lnTo>
                    <a:pt x="36" y="340"/>
                  </a:lnTo>
                  <a:lnTo>
                    <a:pt x="48" y="362"/>
                  </a:lnTo>
                  <a:lnTo>
                    <a:pt x="62" y="385"/>
                  </a:lnTo>
                  <a:lnTo>
                    <a:pt x="76" y="409"/>
                  </a:lnTo>
                  <a:lnTo>
                    <a:pt x="90" y="430"/>
                  </a:lnTo>
                  <a:lnTo>
                    <a:pt x="104" y="454"/>
                  </a:lnTo>
                  <a:lnTo>
                    <a:pt x="121" y="481"/>
                  </a:lnTo>
                  <a:lnTo>
                    <a:pt x="142" y="507"/>
                  </a:lnTo>
                  <a:lnTo>
                    <a:pt x="157" y="529"/>
                  </a:lnTo>
                  <a:lnTo>
                    <a:pt x="175" y="550"/>
                  </a:lnTo>
                  <a:lnTo>
                    <a:pt x="193" y="575"/>
                  </a:lnTo>
                  <a:lnTo>
                    <a:pt x="214" y="602"/>
                  </a:lnTo>
                  <a:lnTo>
                    <a:pt x="234" y="626"/>
                  </a:lnTo>
                  <a:lnTo>
                    <a:pt x="255" y="650"/>
                  </a:lnTo>
                  <a:lnTo>
                    <a:pt x="276" y="671"/>
                  </a:lnTo>
                  <a:lnTo>
                    <a:pt x="300" y="699"/>
                  </a:lnTo>
                  <a:lnTo>
                    <a:pt x="322" y="722"/>
                  </a:lnTo>
                  <a:lnTo>
                    <a:pt x="344" y="743"/>
                  </a:lnTo>
                  <a:lnTo>
                    <a:pt x="369" y="766"/>
                  </a:lnTo>
                  <a:lnTo>
                    <a:pt x="387" y="782"/>
                  </a:lnTo>
                  <a:lnTo>
                    <a:pt x="411" y="803"/>
                  </a:lnTo>
                  <a:lnTo>
                    <a:pt x="434" y="822"/>
                  </a:lnTo>
                  <a:lnTo>
                    <a:pt x="462" y="844"/>
                  </a:lnTo>
                  <a:lnTo>
                    <a:pt x="485" y="863"/>
                  </a:lnTo>
                  <a:lnTo>
                    <a:pt x="512" y="884"/>
                  </a:lnTo>
                  <a:lnTo>
                    <a:pt x="544" y="906"/>
                  </a:lnTo>
                  <a:lnTo>
                    <a:pt x="572" y="927"/>
                  </a:lnTo>
                  <a:lnTo>
                    <a:pt x="604" y="950"/>
                  </a:lnTo>
                  <a:lnTo>
                    <a:pt x="636" y="969"/>
                  </a:lnTo>
                  <a:lnTo>
                    <a:pt x="670" y="988"/>
                  </a:lnTo>
                  <a:lnTo>
                    <a:pt x="704" y="1008"/>
                  </a:lnTo>
                  <a:lnTo>
                    <a:pt x="734" y="1021"/>
                  </a:lnTo>
                  <a:lnTo>
                    <a:pt x="763" y="1038"/>
                  </a:lnTo>
                  <a:lnTo>
                    <a:pt x="796" y="1051"/>
                  </a:lnTo>
                  <a:lnTo>
                    <a:pt x="819" y="1061"/>
                  </a:lnTo>
                  <a:lnTo>
                    <a:pt x="719" y="1293"/>
                  </a:lnTo>
                  <a:lnTo>
                    <a:pt x="1297" y="963"/>
                  </a:lnTo>
                  <a:lnTo>
                    <a:pt x="1147" y="277"/>
                  </a:lnTo>
                  <a:lnTo>
                    <a:pt x="1053" y="481"/>
                  </a:lnTo>
                  <a:lnTo>
                    <a:pt x="1015" y="462"/>
                  </a:lnTo>
                  <a:lnTo>
                    <a:pt x="978" y="442"/>
                  </a:lnTo>
                  <a:lnTo>
                    <a:pt x="938" y="417"/>
                  </a:lnTo>
                  <a:lnTo>
                    <a:pt x="895" y="389"/>
                  </a:lnTo>
                  <a:lnTo>
                    <a:pt x="861" y="364"/>
                  </a:lnTo>
                  <a:lnTo>
                    <a:pt x="828" y="335"/>
                  </a:lnTo>
                  <a:lnTo>
                    <a:pt x="795" y="309"/>
                  </a:lnTo>
                  <a:lnTo>
                    <a:pt x="766" y="280"/>
                  </a:lnTo>
                  <a:lnTo>
                    <a:pt x="740" y="250"/>
                  </a:lnTo>
                  <a:lnTo>
                    <a:pt x="710" y="219"/>
                  </a:lnTo>
                  <a:lnTo>
                    <a:pt x="685" y="187"/>
                  </a:lnTo>
                  <a:lnTo>
                    <a:pt x="659" y="155"/>
                  </a:lnTo>
                  <a:lnTo>
                    <a:pt x="638" y="127"/>
                  </a:lnTo>
                  <a:lnTo>
                    <a:pt x="614" y="89"/>
                  </a:lnTo>
                  <a:lnTo>
                    <a:pt x="593" y="53"/>
                  </a:lnTo>
                  <a:lnTo>
                    <a:pt x="581" y="27"/>
                  </a:lnTo>
                  <a:lnTo>
                    <a:pt x="566" y="0"/>
                  </a:lnTo>
                  <a:lnTo>
                    <a:pt x="0" y="268"/>
                  </a:lnTo>
                </a:path>
              </a:pathLst>
            </a:custGeom>
            <a:solidFill>
              <a:srgbClr val="F76681"/>
            </a:solidFill>
            <a:ln w="12700" cap="rnd" cmpd="sng">
              <a:solidFill>
                <a:srgbClr val="000000"/>
              </a:solidFill>
              <a:prstDash val="solid"/>
              <a:round/>
              <a:headEnd type="none" w="med" len="med"/>
              <a:tailEnd type="none" w="med" len="med"/>
            </a:ln>
          </p:spPr>
          <p:txBody>
            <a:bodyPr/>
            <a:lstStyle/>
            <a:p>
              <a:endParaRPr lang="en-US"/>
            </a:p>
          </p:txBody>
        </p:sp>
        <p:sp>
          <p:nvSpPr>
            <p:cNvPr id="31748" name="Freeform 4"/>
            <p:cNvSpPr>
              <a:spLocks/>
            </p:cNvSpPr>
            <p:nvPr/>
          </p:nvSpPr>
          <p:spPr bwMode="auto">
            <a:xfrm>
              <a:off x="1757363" y="2678113"/>
              <a:ext cx="1812925" cy="2289175"/>
            </a:xfrm>
            <a:custGeom>
              <a:avLst/>
              <a:gdLst>
                <a:gd name="T0" fmla="*/ 2147483646 w 1142"/>
                <a:gd name="T1" fmla="*/ 2147483646 h 1442"/>
                <a:gd name="T2" fmla="*/ 2147483646 w 1142"/>
                <a:gd name="T3" fmla="*/ 2147483646 h 1442"/>
                <a:gd name="T4" fmla="*/ 2147483646 w 1142"/>
                <a:gd name="T5" fmla="*/ 2147483646 h 1442"/>
                <a:gd name="T6" fmla="*/ 2147483646 w 1142"/>
                <a:gd name="T7" fmla="*/ 2147483646 h 1442"/>
                <a:gd name="T8" fmla="*/ 2147483646 w 1142"/>
                <a:gd name="T9" fmla="*/ 2147483646 h 1442"/>
                <a:gd name="T10" fmla="*/ 2147483646 w 1142"/>
                <a:gd name="T11" fmla="*/ 2147483646 h 1442"/>
                <a:gd name="T12" fmla="*/ 2147483646 w 1142"/>
                <a:gd name="T13" fmla="*/ 2147483646 h 1442"/>
                <a:gd name="T14" fmla="*/ 2147483646 w 1142"/>
                <a:gd name="T15" fmla="*/ 2147483646 h 1442"/>
                <a:gd name="T16" fmla="*/ 2147483646 w 1142"/>
                <a:gd name="T17" fmla="*/ 2147483646 h 1442"/>
                <a:gd name="T18" fmla="*/ 2147483646 w 1142"/>
                <a:gd name="T19" fmla="*/ 2147483646 h 1442"/>
                <a:gd name="T20" fmla="*/ 2147483646 w 1142"/>
                <a:gd name="T21" fmla="*/ 2147483646 h 1442"/>
                <a:gd name="T22" fmla="*/ 2147483646 w 1142"/>
                <a:gd name="T23" fmla="*/ 2147483646 h 1442"/>
                <a:gd name="T24" fmla="*/ 2147483646 w 1142"/>
                <a:gd name="T25" fmla="*/ 2147483646 h 1442"/>
                <a:gd name="T26" fmla="*/ 2147483646 w 1142"/>
                <a:gd name="T27" fmla="*/ 2147483646 h 1442"/>
                <a:gd name="T28" fmla="*/ 2147483646 w 1142"/>
                <a:gd name="T29" fmla="*/ 2147483646 h 1442"/>
                <a:gd name="T30" fmla="*/ 2147483646 w 1142"/>
                <a:gd name="T31" fmla="*/ 2147483646 h 1442"/>
                <a:gd name="T32" fmla="*/ 2147483646 w 1142"/>
                <a:gd name="T33" fmla="*/ 2147483646 h 1442"/>
                <a:gd name="T34" fmla="*/ 2147483646 w 1142"/>
                <a:gd name="T35" fmla="*/ 2147483646 h 1442"/>
                <a:gd name="T36" fmla="*/ 2147483646 w 1142"/>
                <a:gd name="T37" fmla="*/ 2147483646 h 1442"/>
                <a:gd name="T38" fmla="*/ 2147483646 w 1142"/>
                <a:gd name="T39" fmla="*/ 0 h 1442"/>
                <a:gd name="T40" fmla="*/ 2147483646 w 1142"/>
                <a:gd name="T41" fmla="*/ 2147483646 h 1442"/>
                <a:gd name="T42" fmla="*/ 2147483646 w 1142"/>
                <a:gd name="T43" fmla="*/ 2147483646 h 1442"/>
                <a:gd name="T44" fmla="*/ 2147483646 w 1142"/>
                <a:gd name="T45" fmla="*/ 2147483646 h 1442"/>
                <a:gd name="T46" fmla="*/ 2147483646 w 1142"/>
                <a:gd name="T47" fmla="*/ 2147483646 h 1442"/>
                <a:gd name="T48" fmla="*/ 2147483646 w 1142"/>
                <a:gd name="T49" fmla="*/ 2147483646 h 1442"/>
                <a:gd name="T50" fmla="*/ 2147483646 w 1142"/>
                <a:gd name="T51" fmla="*/ 2147483646 h 1442"/>
                <a:gd name="T52" fmla="*/ 2147483646 w 1142"/>
                <a:gd name="T53" fmla="*/ 2147483646 h 1442"/>
                <a:gd name="T54" fmla="*/ 2147483646 w 1142"/>
                <a:gd name="T55" fmla="*/ 2147483646 h 1442"/>
                <a:gd name="T56" fmla="*/ 2147483646 w 1142"/>
                <a:gd name="T57" fmla="*/ 2147483646 h 1442"/>
                <a:gd name="T58" fmla="*/ 2147483646 w 1142"/>
                <a:gd name="T59" fmla="*/ 2147483646 h 1442"/>
                <a:gd name="T60" fmla="*/ 2147483646 w 1142"/>
                <a:gd name="T61" fmla="*/ 2147483646 h 1442"/>
                <a:gd name="T62" fmla="*/ 2147483646 w 1142"/>
                <a:gd name="T63" fmla="*/ 2147483646 h 1442"/>
                <a:gd name="T64" fmla="*/ 2147483646 w 1142"/>
                <a:gd name="T65" fmla="*/ 2147483646 h 1442"/>
                <a:gd name="T66" fmla="*/ 2147483646 w 1142"/>
                <a:gd name="T67" fmla="*/ 2147483646 h 1442"/>
                <a:gd name="T68" fmla="*/ 2147483646 w 1142"/>
                <a:gd name="T69" fmla="*/ 2147483646 h 1442"/>
                <a:gd name="T70" fmla="*/ 2147483646 w 1142"/>
                <a:gd name="T71" fmla="*/ 2147483646 h 1442"/>
                <a:gd name="T72" fmla="*/ 2147483646 w 1142"/>
                <a:gd name="T73" fmla="*/ 2147483646 h 1442"/>
                <a:gd name="T74" fmla="*/ 2147483646 w 1142"/>
                <a:gd name="T75" fmla="*/ 2147483646 h 1442"/>
                <a:gd name="T76" fmla="*/ 2147483646 w 1142"/>
                <a:gd name="T77" fmla="*/ 2147483646 h 1442"/>
                <a:gd name="T78" fmla="*/ 2147483646 w 1142"/>
                <a:gd name="T79" fmla="*/ 2147483646 h 1442"/>
                <a:gd name="T80" fmla="*/ 2147483646 w 1142"/>
                <a:gd name="T81" fmla="*/ 2147483646 h 1442"/>
                <a:gd name="T82" fmla="*/ 2147483646 w 1142"/>
                <a:gd name="T83" fmla="*/ 2147483646 h 1442"/>
                <a:gd name="T84" fmla="*/ 2147483646 w 1142"/>
                <a:gd name="T85" fmla="*/ 2147483646 h 1442"/>
                <a:gd name="T86" fmla="*/ 2147483646 w 1142"/>
                <a:gd name="T87" fmla="*/ 2147483646 h 1442"/>
                <a:gd name="T88" fmla="*/ 2147483646 w 1142"/>
                <a:gd name="T89" fmla="*/ 2147483646 h 1442"/>
                <a:gd name="T90" fmla="*/ 2147483646 w 1142"/>
                <a:gd name="T91" fmla="*/ 2147483646 h 1442"/>
                <a:gd name="T92" fmla="*/ 2147483646 w 1142"/>
                <a:gd name="T93" fmla="*/ 2147483646 h 1442"/>
                <a:gd name="T94" fmla="*/ 2147483646 w 1142"/>
                <a:gd name="T95" fmla="*/ 2147483646 h 1442"/>
                <a:gd name="T96" fmla="*/ 2147483646 w 1142"/>
                <a:gd name="T97" fmla="*/ 2147483646 h 1442"/>
                <a:gd name="T98" fmla="*/ 2147483646 w 1142"/>
                <a:gd name="T99" fmla="*/ 2147483646 h 1442"/>
                <a:gd name="T100" fmla="*/ 2147483646 w 1142"/>
                <a:gd name="T101" fmla="*/ 2147483646 h 1442"/>
                <a:gd name="T102" fmla="*/ 2147483646 w 1142"/>
                <a:gd name="T103" fmla="*/ 2147483646 h 1442"/>
                <a:gd name="T104" fmla="*/ 2147483646 w 1142"/>
                <a:gd name="T105" fmla="*/ 2147483646 h 1442"/>
                <a:gd name="T106" fmla="*/ 2147483646 w 1142"/>
                <a:gd name="T107" fmla="*/ 2147483646 h 1442"/>
                <a:gd name="T108" fmla="*/ 0 w 1142"/>
                <a:gd name="T109" fmla="*/ 2147483646 h 1442"/>
                <a:gd name="T110" fmla="*/ 2147483646 w 1142"/>
                <a:gd name="T111" fmla="*/ 2147483646 h 1442"/>
                <a:gd name="T112" fmla="*/ 2147483646 w 1142"/>
                <a:gd name="T113" fmla="*/ 2147483646 h 14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2"/>
                <a:gd name="T172" fmla="*/ 0 h 1442"/>
                <a:gd name="T173" fmla="*/ 1142 w 1142"/>
                <a:gd name="T174" fmla="*/ 1442 h 14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2" h="1442">
                  <a:moveTo>
                    <a:pt x="1141" y="844"/>
                  </a:moveTo>
                  <a:lnTo>
                    <a:pt x="851" y="963"/>
                  </a:lnTo>
                  <a:lnTo>
                    <a:pt x="839" y="936"/>
                  </a:lnTo>
                  <a:lnTo>
                    <a:pt x="832" y="910"/>
                  </a:lnTo>
                  <a:lnTo>
                    <a:pt x="824" y="882"/>
                  </a:lnTo>
                  <a:lnTo>
                    <a:pt x="818" y="852"/>
                  </a:lnTo>
                  <a:lnTo>
                    <a:pt x="809" y="813"/>
                  </a:lnTo>
                  <a:lnTo>
                    <a:pt x="804" y="781"/>
                  </a:lnTo>
                  <a:lnTo>
                    <a:pt x="799" y="746"/>
                  </a:lnTo>
                  <a:lnTo>
                    <a:pt x="796" y="707"/>
                  </a:lnTo>
                  <a:lnTo>
                    <a:pt x="792" y="667"/>
                  </a:lnTo>
                  <a:lnTo>
                    <a:pt x="792" y="596"/>
                  </a:lnTo>
                  <a:lnTo>
                    <a:pt x="794" y="559"/>
                  </a:lnTo>
                  <a:lnTo>
                    <a:pt x="796" y="524"/>
                  </a:lnTo>
                  <a:lnTo>
                    <a:pt x="801" y="489"/>
                  </a:lnTo>
                  <a:lnTo>
                    <a:pt x="807" y="454"/>
                  </a:lnTo>
                  <a:lnTo>
                    <a:pt x="814" y="420"/>
                  </a:lnTo>
                  <a:lnTo>
                    <a:pt x="822" y="381"/>
                  </a:lnTo>
                  <a:lnTo>
                    <a:pt x="834" y="343"/>
                  </a:lnTo>
                  <a:lnTo>
                    <a:pt x="289" y="0"/>
                  </a:lnTo>
                  <a:lnTo>
                    <a:pt x="277" y="35"/>
                  </a:lnTo>
                  <a:lnTo>
                    <a:pt x="266" y="65"/>
                  </a:lnTo>
                  <a:lnTo>
                    <a:pt x="255" y="93"/>
                  </a:lnTo>
                  <a:lnTo>
                    <a:pt x="245" y="125"/>
                  </a:lnTo>
                  <a:lnTo>
                    <a:pt x="237" y="151"/>
                  </a:lnTo>
                  <a:lnTo>
                    <a:pt x="227" y="181"/>
                  </a:lnTo>
                  <a:lnTo>
                    <a:pt x="220" y="210"/>
                  </a:lnTo>
                  <a:lnTo>
                    <a:pt x="213" y="237"/>
                  </a:lnTo>
                  <a:lnTo>
                    <a:pt x="207" y="266"/>
                  </a:lnTo>
                  <a:lnTo>
                    <a:pt x="198" y="298"/>
                  </a:lnTo>
                  <a:lnTo>
                    <a:pt x="194" y="334"/>
                  </a:lnTo>
                  <a:lnTo>
                    <a:pt x="187" y="366"/>
                  </a:lnTo>
                  <a:lnTo>
                    <a:pt x="180" y="397"/>
                  </a:lnTo>
                  <a:lnTo>
                    <a:pt x="177" y="434"/>
                  </a:lnTo>
                  <a:lnTo>
                    <a:pt x="173" y="469"/>
                  </a:lnTo>
                  <a:lnTo>
                    <a:pt x="170" y="509"/>
                  </a:lnTo>
                  <a:lnTo>
                    <a:pt x="166" y="547"/>
                  </a:lnTo>
                  <a:lnTo>
                    <a:pt x="166" y="586"/>
                  </a:lnTo>
                  <a:lnTo>
                    <a:pt x="166" y="626"/>
                  </a:lnTo>
                  <a:lnTo>
                    <a:pt x="166" y="676"/>
                  </a:lnTo>
                  <a:lnTo>
                    <a:pt x="168" y="721"/>
                  </a:lnTo>
                  <a:lnTo>
                    <a:pt x="170" y="751"/>
                  </a:lnTo>
                  <a:lnTo>
                    <a:pt x="173" y="788"/>
                  </a:lnTo>
                  <a:lnTo>
                    <a:pt x="177" y="823"/>
                  </a:lnTo>
                  <a:lnTo>
                    <a:pt x="181" y="865"/>
                  </a:lnTo>
                  <a:lnTo>
                    <a:pt x="189" y="901"/>
                  </a:lnTo>
                  <a:lnTo>
                    <a:pt x="195" y="935"/>
                  </a:lnTo>
                  <a:lnTo>
                    <a:pt x="204" y="976"/>
                  </a:lnTo>
                  <a:lnTo>
                    <a:pt x="212" y="1010"/>
                  </a:lnTo>
                  <a:lnTo>
                    <a:pt x="220" y="1050"/>
                  </a:lnTo>
                  <a:lnTo>
                    <a:pt x="230" y="1083"/>
                  </a:lnTo>
                  <a:lnTo>
                    <a:pt x="242" y="1120"/>
                  </a:lnTo>
                  <a:lnTo>
                    <a:pt x="253" y="1157"/>
                  </a:lnTo>
                  <a:lnTo>
                    <a:pt x="270" y="1202"/>
                  </a:lnTo>
                  <a:lnTo>
                    <a:pt x="0" y="1315"/>
                  </a:lnTo>
                  <a:lnTo>
                    <a:pt x="711" y="1441"/>
                  </a:lnTo>
                  <a:lnTo>
                    <a:pt x="1141" y="844"/>
                  </a:lnTo>
                </a:path>
              </a:pathLst>
            </a:custGeom>
            <a:solidFill>
              <a:srgbClr val="00FFFF"/>
            </a:solidFill>
            <a:ln w="12700" cap="rnd" cmpd="sng">
              <a:solidFill>
                <a:srgbClr val="000000"/>
              </a:solidFill>
              <a:prstDash val="solid"/>
              <a:round/>
              <a:headEnd type="none" w="med" len="med"/>
              <a:tailEnd type="none" w="med" len="med"/>
            </a:ln>
          </p:spPr>
          <p:txBody>
            <a:bodyPr/>
            <a:lstStyle/>
            <a:p>
              <a:endParaRPr lang="en-US"/>
            </a:p>
          </p:txBody>
        </p:sp>
        <p:sp>
          <p:nvSpPr>
            <p:cNvPr id="31749" name="Freeform 5"/>
            <p:cNvSpPr>
              <a:spLocks/>
            </p:cNvSpPr>
            <p:nvPr/>
          </p:nvSpPr>
          <p:spPr bwMode="auto">
            <a:xfrm>
              <a:off x="1838325" y="1352550"/>
              <a:ext cx="2060575" cy="1960563"/>
            </a:xfrm>
            <a:custGeom>
              <a:avLst/>
              <a:gdLst>
                <a:gd name="T0" fmla="*/ 2147483646 w 1298"/>
                <a:gd name="T1" fmla="*/ 0 h 1235"/>
                <a:gd name="T2" fmla="*/ 2147483646 w 1298"/>
                <a:gd name="T3" fmla="*/ 2147483646 h 1235"/>
                <a:gd name="T4" fmla="*/ 2147483646 w 1298"/>
                <a:gd name="T5" fmla="*/ 2147483646 h 1235"/>
                <a:gd name="T6" fmla="*/ 2147483646 w 1298"/>
                <a:gd name="T7" fmla="*/ 2147483646 h 1235"/>
                <a:gd name="T8" fmla="*/ 2147483646 w 1298"/>
                <a:gd name="T9" fmla="*/ 2147483646 h 1235"/>
                <a:gd name="T10" fmla="*/ 2147483646 w 1298"/>
                <a:gd name="T11" fmla="*/ 2147483646 h 1235"/>
                <a:gd name="T12" fmla="*/ 2147483646 w 1298"/>
                <a:gd name="T13" fmla="*/ 2147483646 h 1235"/>
                <a:gd name="T14" fmla="*/ 2147483646 w 1298"/>
                <a:gd name="T15" fmla="*/ 2147483646 h 1235"/>
                <a:gd name="T16" fmla="*/ 2147483646 w 1298"/>
                <a:gd name="T17" fmla="*/ 2147483646 h 1235"/>
                <a:gd name="T18" fmla="*/ 2147483646 w 1298"/>
                <a:gd name="T19" fmla="*/ 2147483646 h 1235"/>
                <a:gd name="T20" fmla="*/ 2147483646 w 1298"/>
                <a:gd name="T21" fmla="*/ 2147483646 h 1235"/>
                <a:gd name="T22" fmla="*/ 2147483646 w 1298"/>
                <a:gd name="T23" fmla="*/ 2147483646 h 1235"/>
                <a:gd name="T24" fmla="*/ 2147483646 w 1298"/>
                <a:gd name="T25" fmla="*/ 2147483646 h 1235"/>
                <a:gd name="T26" fmla="*/ 2147483646 w 1298"/>
                <a:gd name="T27" fmla="*/ 2147483646 h 1235"/>
                <a:gd name="T28" fmla="*/ 2147483646 w 1298"/>
                <a:gd name="T29" fmla="*/ 2147483646 h 1235"/>
                <a:gd name="T30" fmla="*/ 2147483646 w 1298"/>
                <a:gd name="T31" fmla="*/ 2147483646 h 1235"/>
                <a:gd name="T32" fmla="*/ 2147483646 w 1298"/>
                <a:gd name="T33" fmla="*/ 2147483646 h 1235"/>
                <a:gd name="T34" fmla="*/ 2147483646 w 1298"/>
                <a:gd name="T35" fmla="*/ 2147483646 h 1235"/>
                <a:gd name="T36" fmla="*/ 2147483646 w 1298"/>
                <a:gd name="T37" fmla="*/ 2147483646 h 1235"/>
                <a:gd name="T38" fmla="*/ 2147483646 w 1298"/>
                <a:gd name="T39" fmla="*/ 2147483646 h 1235"/>
                <a:gd name="T40" fmla="*/ 2147483646 w 1298"/>
                <a:gd name="T41" fmla="*/ 2147483646 h 1235"/>
                <a:gd name="T42" fmla="*/ 2147483646 w 1298"/>
                <a:gd name="T43" fmla="*/ 2147483646 h 1235"/>
                <a:gd name="T44" fmla="*/ 2147483646 w 1298"/>
                <a:gd name="T45" fmla="*/ 2147483646 h 1235"/>
                <a:gd name="T46" fmla="*/ 2147483646 w 1298"/>
                <a:gd name="T47" fmla="*/ 2147483646 h 1235"/>
                <a:gd name="T48" fmla="*/ 2147483646 w 1298"/>
                <a:gd name="T49" fmla="*/ 2147483646 h 1235"/>
                <a:gd name="T50" fmla="*/ 2147483646 w 1298"/>
                <a:gd name="T51" fmla="*/ 2147483646 h 1235"/>
                <a:gd name="T52" fmla="*/ 2147483646 w 1298"/>
                <a:gd name="T53" fmla="*/ 2147483646 h 1235"/>
                <a:gd name="T54" fmla="*/ 2147483646 w 1298"/>
                <a:gd name="T55" fmla="*/ 2147483646 h 1235"/>
                <a:gd name="T56" fmla="*/ 2147483646 w 1298"/>
                <a:gd name="T57" fmla="*/ 2147483646 h 1235"/>
                <a:gd name="T58" fmla="*/ 2147483646 w 1298"/>
                <a:gd name="T59" fmla="*/ 2147483646 h 1235"/>
                <a:gd name="T60" fmla="*/ 2147483646 w 1298"/>
                <a:gd name="T61" fmla="*/ 2147483646 h 1235"/>
                <a:gd name="T62" fmla="*/ 2147483646 w 1298"/>
                <a:gd name="T63" fmla="*/ 2147483646 h 1235"/>
                <a:gd name="T64" fmla="*/ 2147483646 w 1298"/>
                <a:gd name="T65" fmla="*/ 2147483646 h 1235"/>
                <a:gd name="T66" fmla="*/ 2147483646 w 1298"/>
                <a:gd name="T67" fmla="*/ 2147483646 h 1235"/>
                <a:gd name="T68" fmla="*/ 2147483646 w 1298"/>
                <a:gd name="T69" fmla="*/ 2147483646 h 1235"/>
                <a:gd name="T70" fmla="*/ 2147483646 w 1298"/>
                <a:gd name="T71" fmla="*/ 2147483646 h 1235"/>
                <a:gd name="T72" fmla="*/ 2147483646 w 1298"/>
                <a:gd name="T73" fmla="*/ 2147483646 h 1235"/>
                <a:gd name="T74" fmla="*/ 0 w 1298"/>
                <a:gd name="T75" fmla="*/ 2147483646 h 1235"/>
                <a:gd name="T76" fmla="*/ 2147483646 w 1298"/>
                <a:gd name="T77" fmla="*/ 2147483646 h 1235"/>
                <a:gd name="T78" fmla="*/ 2147483646 w 1298"/>
                <a:gd name="T79" fmla="*/ 2147483646 h 1235"/>
                <a:gd name="T80" fmla="*/ 2147483646 w 1298"/>
                <a:gd name="T81" fmla="*/ 2147483646 h 1235"/>
                <a:gd name="T82" fmla="*/ 2147483646 w 1298"/>
                <a:gd name="T83" fmla="*/ 2147483646 h 1235"/>
                <a:gd name="T84" fmla="*/ 2147483646 w 1298"/>
                <a:gd name="T85" fmla="*/ 2147483646 h 1235"/>
                <a:gd name="T86" fmla="*/ 2147483646 w 1298"/>
                <a:gd name="T87" fmla="*/ 2147483646 h 1235"/>
                <a:gd name="T88" fmla="*/ 2147483646 w 1298"/>
                <a:gd name="T89" fmla="*/ 2147483646 h 1235"/>
                <a:gd name="T90" fmla="*/ 2147483646 w 1298"/>
                <a:gd name="T91" fmla="*/ 2147483646 h 1235"/>
                <a:gd name="T92" fmla="*/ 2147483646 w 1298"/>
                <a:gd name="T93" fmla="*/ 2147483646 h 1235"/>
                <a:gd name="T94" fmla="*/ 2147483646 w 1298"/>
                <a:gd name="T95" fmla="*/ 2147483646 h 1235"/>
                <a:gd name="T96" fmla="*/ 2147483646 w 1298"/>
                <a:gd name="T97" fmla="*/ 2147483646 h 1235"/>
                <a:gd name="T98" fmla="*/ 2147483646 w 1298"/>
                <a:gd name="T99" fmla="*/ 2147483646 h 1235"/>
                <a:gd name="T100" fmla="*/ 2147483646 w 1298"/>
                <a:gd name="T101" fmla="*/ 2147483646 h 1235"/>
                <a:gd name="T102" fmla="*/ 2147483646 w 1298"/>
                <a:gd name="T103" fmla="*/ 2147483646 h 1235"/>
                <a:gd name="T104" fmla="*/ 2147483646 w 1298"/>
                <a:gd name="T105" fmla="*/ 2147483646 h 1235"/>
                <a:gd name="T106" fmla="*/ 2147483646 w 1298"/>
                <a:gd name="T107" fmla="*/ 2147483646 h 1235"/>
                <a:gd name="T108" fmla="*/ 2147483646 w 1298"/>
                <a:gd name="T109" fmla="*/ 2147483646 h 1235"/>
                <a:gd name="T110" fmla="*/ 2147483646 w 1298"/>
                <a:gd name="T111" fmla="*/ 2147483646 h 1235"/>
                <a:gd name="T112" fmla="*/ 2147483646 w 1298"/>
                <a:gd name="T113" fmla="*/ 2147483646 h 1235"/>
                <a:gd name="T114" fmla="*/ 2147483646 w 1298"/>
                <a:gd name="T115" fmla="*/ 2147483646 h 1235"/>
                <a:gd name="T116" fmla="*/ 2147483646 w 1298"/>
                <a:gd name="T117" fmla="*/ 0 h 123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298"/>
                <a:gd name="T178" fmla="*/ 0 h 1235"/>
                <a:gd name="T179" fmla="*/ 1298 w 1298"/>
                <a:gd name="T180" fmla="*/ 1235 h 123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298" h="1235">
                  <a:moveTo>
                    <a:pt x="1030" y="0"/>
                  </a:moveTo>
                  <a:lnTo>
                    <a:pt x="1003" y="13"/>
                  </a:lnTo>
                  <a:lnTo>
                    <a:pt x="982" y="25"/>
                  </a:lnTo>
                  <a:lnTo>
                    <a:pt x="958" y="36"/>
                  </a:lnTo>
                  <a:lnTo>
                    <a:pt x="937" y="48"/>
                  </a:lnTo>
                  <a:lnTo>
                    <a:pt x="913" y="61"/>
                  </a:lnTo>
                  <a:lnTo>
                    <a:pt x="890" y="75"/>
                  </a:lnTo>
                  <a:lnTo>
                    <a:pt x="869" y="89"/>
                  </a:lnTo>
                  <a:lnTo>
                    <a:pt x="845" y="104"/>
                  </a:lnTo>
                  <a:lnTo>
                    <a:pt x="820" y="121"/>
                  </a:lnTo>
                  <a:lnTo>
                    <a:pt x="791" y="140"/>
                  </a:lnTo>
                  <a:lnTo>
                    <a:pt x="769" y="157"/>
                  </a:lnTo>
                  <a:lnTo>
                    <a:pt x="748" y="175"/>
                  </a:lnTo>
                  <a:lnTo>
                    <a:pt x="723" y="193"/>
                  </a:lnTo>
                  <a:lnTo>
                    <a:pt x="696" y="213"/>
                  </a:lnTo>
                  <a:lnTo>
                    <a:pt x="673" y="234"/>
                  </a:lnTo>
                  <a:lnTo>
                    <a:pt x="648" y="255"/>
                  </a:lnTo>
                  <a:lnTo>
                    <a:pt x="628" y="274"/>
                  </a:lnTo>
                  <a:lnTo>
                    <a:pt x="599" y="300"/>
                  </a:lnTo>
                  <a:lnTo>
                    <a:pt x="576" y="322"/>
                  </a:lnTo>
                  <a:lnTo>
                    <a:pt x="556" y="343"/>
                  </a:lnTo>
                  <a:lnTo>
                    <a:pt x="533" y="368"/>
                  </a:lnTo>
                  <a:lnTo>
                    <a:pt x="516" y="387"/>
                  </a:lnTo>
                  <a:lnTo>
                    <a:pt x="496" y="411"/>
                  </a:lnTo>
                  <a:lnTo>
                    <a:pt x="476" y="434"/>
                  </a:lnTo>
                  <a:lnTo>
                    <a:pt x="454" y="462"/>
                  </a:lnTo>
                  <a:lnTo>
                    <a:pt x="434" y="486"/>
                  </a:lnTo>
                  <a:lnTo>
                    <a:pt x="414" y="513"/>
                  </a:lnTo>
                  <a:lnTo>
                    <a:pt x="390" y="544"/>
                  </a:lnTo>
                  <a:lnTo>
                    <a:pt x="371" y="573"/>
                  </a:lnTo>
                  <a:lnTo>
                    <a:pt x="349" y="604"/>
                  </a:lnTo>
                  <a:lnTo>
                    <a:pt x="329" y="636"/>
                  </a:lnTo>
                  <a:lnTo>
                    <a:pt x="311" y="669"/>
                  </a:lnTo>
                  <a:lnTo>
                    <a:pt x="290" y="705"/>
                  </a:lnTo>
                  <a:lnTo>
                    <a:pt x="277" y="735"/>
                  </a:lnTo>
                  <a:lnTo>
                    <a:pt x="260" y="763"/>
                  </a:lnTo>
                  <a:lnTo>
                    <a:pt x="247" y="794"/>
                  </a:lnTo>
                  <a:lnTo>
                    <a:pt x="0" y="677"/>
                  </a:lnTo>
                  <a:lnTo>
                    <a:pt x="407" y="1234"/>
                  </a:lnTo>
                  <a:lnTo>
                    <a:pt x="1097" y="1174"/>
                  </a:lnTo>
                  <a:lnTo>
                    <a:pt x="820" y="1050"/>
                  </a:lnTo>
                  <a:lnTo>
                    <a:pt x="837" y="1014"/>
                  </a:lnTo>
                  <a:lnTo>
                    <a:pt x="856" y="978"/>
                  </a:lnTo>
                  <a:lnTo>
                    <a:pt x="882" y="938"/>
                  </a:lnTo>
                  <a:lnTo>
                    <a:pt x="910" y="895"/>
                  </a:lnTo>
                  <a:lnTo>
                    <a:pt x="935" y="861"/>
                  </a:lnTo>
                  <a:lnTo>
                    <a:pt x="963" y="828"/>
                  </a:lnTo>
                  <a:lnTo>
                    <a:pt x="990" y="794"/>
                  </a:lnTo>
                  <a:lnTo>
                    <a:pt x="1018" y="766"/>
                  </a:lnTo>
                  <a:lnTo>
                    <a:pt x="1048" y="739"/>
                  </a:lnTo>
                  <a:lnTo>
                    <a:pt x="1080" y="709"/>
                  </a:lnTo>
                  <a:lnTo>
                    <a:pt x="1112" y="684"/>
                  </a:lnTo>
                  <a:lnTo>
                    <a:pt x="1142" y="659"/>
                  </a:lnTo>
                  <a:lnTo>
                    <a:pt x="1172" y="637"/>
                  </a:lnTo>
                  <a:lnTo>
                    <a:pt x="1208" y="614"/>
                  </a:lnTo>
                  <a:lnTo>
                    <a:pt x="1246" y="592"/>
                  </a:lnTo>
                  <a:lnTo>
                    <a:pt x="1272" y="581"/>
                  </a:lnTo>
                  <a:lnTo>
                    <a:pt x="1297" y="567"/>
                  </a:lnTo>
                  <a:lnTo>
                    <a:pt x="1030" y="0"/>
                  </a:lnTo>
                </a:path>
              </a:pathLst>
            </a:custGeom>
            <a:solidFill>
              <a:srgbClr val="00FF00"/>
            </a:solidFill>
            <a:ln w="12700" cap="rnd" cmpd="sng">
              <a:solidFill>
                <a:srgbClr val="000000"/>
              </a:solidFill>
              <a:prstDash val="solid"/>
              <a:round/>
              <a:headEnd type="none" w="med" len="med"/>
              <a:tailEnd type="none" w="med" len="med"/>
            </a:ln>
          </p:spPr>
          <p:txBody>
            <a:bodyPr/>
            <a:lstStyle/>
            <a:p>
              <a:endParaRPr lang="en-US"/>
            </a:p>
          </p:txBody>
        </p:sp>
        <p:sp>
          <p:nvSpPr>
            <p:cNvPr id="31750" name="Freeform 6"/>
            <p:cNvSpPr>
              <a:spLocks/>
            </p:cNvSpPr>
            <p:nvPr/>
          </p:nvSpPr>
          <p:spPr bwMode="auto">
            <a:xfrm>
              <a:off x="3389313" y="838200"/>
              <a:ext cx="2236787" cy="1790700"/>
            </a:xfrm>
            <a:custGeom>
              <a:avLst/>
              <a:gdLst>
                <a:gd name="T0" fmla="*/ 2147483646 w 1409"/>
                <a:gd name="T1" fmla="*/ 2147483646 h 1128"/>
                <a:gd name="T2" fmla="*/ 2147483646 w 1409"/>
                <a:gd name="T3" fmla="*/ 2147483646 h 1128"/>
                <a:gd name="T4" fmla="*/ 2147483646 w 1409"/>
                <a:gd name="T5" fmla="*/ 2147483646 h 1128"/>
                <a:gd name="T6" fmla="*/ 2147483646 w 1409"/>
                <a:gd name="T7" fmla="*/ 2147483646 h 1128"/>
                <a:gd name="T8" fmla="*/ 2147483646 w 1409"/>
                <a:gd name="T9" fmla="*/ 2147483646 h 1128"/>
                <a:gd name="T10" fmla="*/ 2147483646 w 1409"/>
                <a:gd name="T11" fmla="*/ 2147483646 h 1128"/>
                <a:gd name="T12" fmla="*/ 2147483646 w 1409"/>
                <a:gd name="T13" fmla="*/ 2147483646 h 1128"/>
                <a:gd name="T14" fmla="*/ 2147483646 w 1409"/>
                <a:gd name="T15" fmla="*/ 2147483646 h 1128"/>
                <a:gd name="T16" fmla="*/ 2147483646 w 1409"/>
                <a:gd name="T17" fmla="*/ 2147483646 h 1128"/>
                <a:gd name="T18" fmla="*/ 2147483646 w 1409"/>
                <a:gd name="T19" fmla="*/ 2147483646 h 1128"/>
                <a:gd name="T20" fmla="*/ 2147483646 w 1409"/>
                <a:gd name="T21" fmla="*/ 2147483646 h 1128"/>
                <a:gd name="T22" fmla="*/ 2147483646 w 1409"/>
                <a:gd name="T23" fmla="*/ 2147483646 h 1128"/>
                <a:gd name="T24" fmla="*/ 2147483646 w 1409"/>
                <a:gd name="T25" fmla="*/ 2147483646 h 1128"/>
                <a:gd name="T26" fmla="*/ 2147483646 w 1409"/>
                <a:gd name="T27" fmla="*/ 2147483646 h 1128"/>
                <a:gd name="T28" fmla="*/ 2147483646 w 1409"/>
                <a:gd name="T29" fmla="*/ 2147483646 h 1128"/>
                <a:gd name="T30" fmla="*/ 2147483646 w 1409"/>
                <a:gd name="T31" fmla="*/ 2147483646 h 1128"/>
                <a:gd name="T32" fmla="*/ 2147483646 w 1409"/>
                <a:gd name="T33" fmla="*/ 2147483646 h 1128"/>
                <a:gd name="T34" fmla="*/ 2147483646 w 1409"/>
                <a:gd name="T35" fmla="*/ 2147483646 h 1128"/>
                <a:gd name="T36" fmla="*/ 2147483646 w 1409"/>
                <a:gd name="T37" fmla="*/ 2147483646 h 1128"/>
                <a:gd name="T38" fmla="*/ 2147483646 w 1409"/>
                <a:gd name="T39" fmla="*/ 2147483646 h 1128"/>
                <a:gd name="T40" fmla="*/ 2147483646 w 1409"/>
                <a:gd name="T41" fmla="*/ 2147483646 h 1128"/>
                <a:gd name="T42" fmla="*/ 2147483646 w 1409"/>
                <a:gd name="T43" fmla="*/ 2147483646 h 1128"/>
                <a:gd name="T44" fmla="*/ 2147483646 w 1409"/>
                <a:gd name="T45" fmla="*/ 2147483646 h 1128"/>
                <a:gd name="T46" fmla="*/ 2147483646 w 1409"/>
                <a:gd name="T47" fmla="*/ 2147483646 h 1128"/>
                <a:gd name="T48" fmla="*/ 2147483646 w 1409"/>
                <a:gd name="T49" fmla="*/ 2147483646 h 1128"/>
                <a:gd name="T50" fmla="*/ 2147483646 w 1409"/>
                <a:gd name="T51" fmla="*/ 2147483646 h 1128"/>
                <a:gd name="T52" fmla="*/ 2147483646 w 1409"/>
                <a:gd name="T53" fmla="*/ 2147483646 h 1128"/>
                <a:gd name="T54" fmla="*/ 2147483646 w 1409"/>
                <a:gd name="T55" fmla="*/ 2147483646 h 1128"/>
                <a:gd name="T56" fmla="*/ 2147483646 w 1409"/>
                <a:gd name="T57" fmla="*/ 2147483646 h 1128"/>
                <a:gd name="T58" fmla="*/ 2147483646 w 1409"/>
                <a:gd name="T59" fmla="*/ 2147483646 h 1128"/>
                <a:gd name="T60" fmla="*/ 2147483646 w 1409"/>
                <a:gd name="T61" fmla="*/ 2147483646 h 1128"/>
                <a:gd name="T62" fmla="*/ 2147483646 w 1409"/>
                <a:gd name="T63" fmla="*/ 2147483646 h 1128"/>
                <a:gd name="T64" fmla="*/ 2147483646 w 1409"/>
                <a:gd name="T65" fmla="*/ 2147483646 h 1128"/>
                <a:gd name="T66" fmla="*/ 2147483646 w 1409"/>
                <a:gd name="T67" fmla="*/ 2147483646 h 1128"/>
                <a:gd name="T68" fmla="*/ 2147483646 w 1409"/>
                <a:gd name="T69" fmla="*/ 2147483646 h 1128"/>
                <a:gd name="T70" fmla="*/ 2147483646 w 1409"/>
                <a:gd name="T71" fmla="*/ 2147483646 h 1128"/>
                <a:gd name="T72" fmla="*/ 2147483646 w 1409"/>
                <a:gd name="T73" fmla="*/ 2147483646 h 1128"/>
                <a:gd name="T74" fmla="*/ 2147483646 w 1409"/>
                <a:gd name="T75" fmla="*/ 2147483646 h 1128"/>
                <a:gd name="T76" fmla="*/ 2147483646 w 1409"/>
                <a:gd name="T77" fmla="*/ 2147483646 h 1128"/>
                <a:gd name="T78" fmla="*/ 2147483646 w 1409"/>
                <a:gd name="T79" fmla="*/ 2147483646 h 1128"/>
                <a:gd name="T80" fmla="*/ 2147483646 w 1409"/>
                <a:gd name="T81" fmla="*/ 2147483646 h 1128"/>
                <a:gd name="T82" fmla="*/ 2147483646 w 1409"/>
                <a:gd name="T83" fmla="*/ 2147483646 h 1128"/>
                <a:gd name="T84" fmla="*/ 2147483646 w 1409"/>
                <a:gd name="T85" fmla="*/ 2147483646 h 1128"/>
                <a:gd name="T86" fmla="*/ 2147483646 w 1409"/>
                <a:gd name="T87" fmla="*/ 2147483646 h 1128"/>
                <a:gd name="T88" fmla="*/ 2147483646 w 1409"/>
                <a:gd name="T89" fmla="*/ 2147483646 h 1128"/>
                <a:gd name="T90" fmla="*/ 2147483646 w 1409"/>
                <a:gd name="T91" fmla="*/ 2147483646 h 1128"/>
                <a:gd name="T92" fmla="*/ 2147483646 w 1409"/>
                <a:gd name="T93" fmla="*/ 2147483646 h 1128"/>
                <a:gd name="T94" fmla="*/ 2147483646 w 1409"/>
                <a:gd name="T95" fmla="*/ 2147483646 h 1128"/>
                <a:gd name="T96" fmla="*/ 2147483646 w 1409"/>
                <a:gd name="T97" fmla="*/ 2147483646 h 1128"/>
                <a:gd name="T98" fmla="*/ 2147483646 w 1409"/>
                <a:gd name="T99" fmla="*/ 2147483646 h 1128"/>
                <a:gd name="T100" fmla="*/ 2147483646 w 1409"/>
                <a:gd name="T101" fmla="*/ 2147483646 h 1128"/>
                <a:gd name="T102" fmla="*/ 2147483646 w 1409"/>
                <a:gd name="T103" fmla="*/ 2147483646 h 1128"/>
                <a:gd name="T104" fmla="*/ 2147483646 w 1409"/>
                <a:gd name="T105" fmla="*/ 2147483646 h 1128"/>
                <a:gd name="T106" fmla="*/ 2147483646 w 1409"/>
                <a:gd name="T107" fmla="*/ 2147483646 h 1128"/>
                <a:gd name="T108" fmla="*/ 2147483646 w 1409"/>
                <a:gd name="T109" fmla="*/ 0 h 1128"/>
                <a:gd name="T110" fmla="*/ 0 w 1409"/>
                <a:gd name="T111" fmla="*/ 2147483646 h 1128"/>
                <a:gd name="T112" fmla="*/ 2147483646 w 1409"/>
                <a:gd name="T113" fmla="*/ 2147483646 h 112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09"/>
                <a:gd name="T172" fmla="*/ 0 h 1128"/>
                <a:gd name="T173" fmla="*/ 1409 w 1409"/>
                <a:gd name="T174" fmla="*/ 1128 h 112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09" h="1128">
                  <a:moveTo>
                    <a:pt x="564" y="1127"/>
                  </a:moveTo>
                  <a:lnTo>
                    <a:pt x="447" y="837"/>
                  </a:lnTo>
                  <a:lnTo>
                    <a:pt x="473" y="824"/>
                  </a:lnTo>
                  <a:lnTo>
                    <a:pt x="499" y="818"/>
                  </a:lnTo>
                  <a:lnTo>
                    <a:pt x="527" y="810"/>
                  </a:lnTo>
                  <a:lnTo>
                    <a:pt x="559" y="801"/>
                  </a:lnTo>
                  <a:lnTo>
                    <a:pt x="596" y="795"/>
                  </a:lnTo>
                  <a:lnTo>
                    <a:pt x="629" y="790"/>
                  </a:lnTo>
                  <a:lnTo>
                    <a:pt x="662" y="784"/>
                  </a:lnTo>
                  <a:lnTo>
                    <a:pt x="701" y="780"/>
                  </a:lnTo>
                  <a:lnTo>
                    <a:pt x="741" y="776"/>
                  </a:lnTo>
                  <a:lnTo>
                    <a:pt x="812" y="776"/>
                  </a:lnTo>
                  <a:lnTo>
                    <a:pt x="850" y="778"/>
                  </a:lnTo>
                  <a:lnTo>
                    <a:pt x="884" y="781"/>
                  </a:lnTo>
                  <a:lnTo>
                    <a:pt x="919" y="786"/>
                  </a:lnTo>
                  <a:lnTo>
                    <a:pt x="956" y="793"/>
                  </a:lnTo>
                  <a:lnTo>
                    <a:pt x="988" y="798"/>
                  </a:lnTo>
                  <a:lnTo>
                    <a:pt x="1027" y="808"/>
                  </a:lnTo>
                  <a:lnTo>
                    <a:pt x="1065" y="820"/>
                  </a:lnTo>
                  <a:lnTo>
                    <a:pt x="1408" y="275"/>
                  </a:lnTo>
                  <a:lnTo>
                    <a:pt x="1374" y="262"/>
                  </a:lnTo>
                  <a:lnTo>
                    <a:pt x="1343" y="251"/>
                  </a:lnTo>
                  <a:lnTo>
                    <a:pt x="1314" y="240"/>
                  </a:lnTo>
                  <a:lnTo>
                    <a:pt x="1285" y="230"/>
                  </a:lnTo>
                  <a:lnTo>
                    <a:pt x="1256" y="222"/>
                  </a:lnTo>
                  <a:lnTo>
                    <a:pt x="1227" y="212"/>
                  </a:lnTo>
                  <a:lnTo>
                    <a:pt x="1199" y="205"/>
                  </a:lnTo>
                  <a:lnTo>
                    <a:pt x="1171" y="198"/>
                  </a:lnTo>
                  <a:lnTo>
                    <a:pt x="1143" y="192"/>
                  </a:lnTo>
                  <a:lnTo>
                    <a:pt x="1111" y="183"/>
                  </a:lnTo>
                  <a:lnTo>
                    <a:pt x="1074" y="179"/>
                  </a:lnTo>
                  <a:lnTo>
                    <a:pt x="1044" y="172"/>
                  </a:lnTo>
                  <a:lnTo>
                    <a:pt x="1011" y="165"/>
                  </a:lnTo>
                  <a:lnTo>
                    <a:pt x="976" y="160"/>
                  </a:lnTo>
                  <a:lnTo>
                    <a:pt x="939" y="157"/>
                  </a:lnTo>
                  <a:lnTo>
                    <a:pt x="899" y="155"/>
                  </a:lnTo>
                  <a:lnTo>
                    <a:pt x="861" y="151"/>
                  </a:lnTo>
                  <a:lnTo>
                    <a:pt x="824" y="151"/>
                  </a:lnTo>
                  <a:lnTo>
                    <a:pt x="784" y="151"/>
                  </a:lnTo>
                  <a:lnTo>
                    <a:pt x="734" y="151"/>
                  </a:lnTo>
                  <a:lnTo>
                    <a:pt x="689" y="153"/>
                  </a:lnTo>
                  <a:lnTo>
                    <a:pt x="658" y="155"/>
                  </a:lnTo>
                  <a:lnTo>
                    <a:pt x="622" y="157"/>
                  </a:lnTo>
                  <a:lnTo>
                    <a:pt x="586" y="160"/>
                  </a:lnTo>
                  <a:lnTo>
                    <a:pt x="544" y="166"/>
                  </a:lnTo>
                  <a:lnTo>
                    <a:pt x="509" y="174"/>
                  </a:lnTo>
                  <a:lnTo>
                    <a:pt x="473" y="179"/>
                  </a:lnTo>
                  <a:lnTo>
                    <a:pt x="432" y="189"/>
                  </a:lnTo>
                  <a:lnTo>
                    <a:pt x="400" y="197"/>
                  </a:lnTo>
                  <a:lnTo>
                    <a:pt x="360" y="205"/>
                  </a:lnTo>
                  <a:lnTo>
                    <a:pt x="326" y="215"/>
                  </a:lnTo>
                  <a:lnTo>
                    <a:pt x="290" y="225"/>
                  </a:lnTo>
                  <a:lnTo>
                    <a:pt x="254" y="238"/>
                  </a:lnTo>
                  <a:lnTo>
                    <a:pt x="209" y="255"/>
                  </a:lnTo>
                  <a:lnTo>
                    <a:pt x="102" y="0"/>
                  </a:lnTo>
                  <a:lnTo>
                    <a:pt x="0" y="722"/>
                  </a:lnTo>
                  <a:lnTo>
                    <a:pt x="564" y="1127"/>
                  </a:lnTo>
                </a:path>
              </a:pathLst>
            </a:custGeom>
            <a:solidFill>
              <a:srgbClr val="FFFF00"/>
            </a:solidFill>
            <a:ln w="12700" cap="rnd" cmpd="sng">
              <a:solidFill>
                <a:srgbClr val="000000"/>
              </a:solidFill>
              <a:prstDash val="solid"/>
              <a:round/>
              <a:headEnd type="none" w="med" len="med"/>
              <a:tailEnd type="none" w="med" len="med"/>
            </a:ln>
          </p:spPr>
          <p:txBody>
            <a:bodyPr/>
            <a:lstStyle/>
            <a:p>
              <a:endParaRPr lang="en-US"/>
            </a:p>
          </p:txBody>
        </p:sp>
        <p:sp>
          <p:nvSpPr>
            <p:cNvPr id="31751" name="Freeform 7"/>
            <p:cNvSpPr>
              <a:spLocks/>
            </p:cNvSpPr>
            <p:nvPr/>
          </p:nvSpPr>
          <p:spPr bwMode="auto">
            <a:xfrm>
              <a:off x="5002213" y="1033463"/>
              <a:ext cx="1944687" cy="1944687"/>
            </a:xfrm>
            <a:custGeom>
              <a:avLst/>
              <a:gdLst>
                <a:gd name="T0" fmla="*/ 2147483646 w 1225"/>
                <a:gd name="T1" fmla="*/ 2147483646 h 1225"/>
                <a:gd name="T2" fmla="*/ 2147483646 w 1225"/>
                <a:gd name="T3" fmla="*/ 2147483646 h 1225"/>
                <a:gd name="T4" fmla="*/ 2147483646 w 1225"/>
                <a:gd name="T5" fmla="*/ 2147483646 h 1225"/>
                <a:gd name="T6" fmla="*/ 2147483646 w 1225"/>
                <a:gd name="T7" fmla="*/ 2147483646 h 1225"/>
                <a:gd name="T8" fmla="*/ 2147483646 w 1225"/>
                <a:gd name="T9" fmla="*/ 2147483646 h 1225"/>
                <a:gd name="T10" fmla="*/ 2147483646 w 1225"/>
                <a:gd name="T11" fmla="*/ 2147483646 h 1225"/>
                <a:gd name="T12" fmla="*/ 2147483646 w 1225"/>
                <a:gd name="T13" fmla="*/ 2147483646 h 1225"/>
                <a:gd name="T14" fmla="*/ 2147483646 w 1225"/>
                <a:gd name="T15" fmla="*/ 2147483646 h 1225"/>
                <a:gd name="T16" fmla="*/ 2147483646 w 1225"/>
                <a:gd name="T17" fmla="*/ 2147483646 h 1225"/>
                <a:gd name="T18" fmla="*/ 2147483646 w 1225"/>
                <a:gd name="T19" fmla="*/ 2147483646 h 1225"/>
                <a:gd name="T20" fmla="*/ 2147483646 w 1225"/>
                <a:gd name="T21" fmla="*/ 2147483646 h 1225"/>
                <a:gd name="T22" fmla="*/ 2147483646 w 1225"/>
                <a:gd name="T23" fmla="*/ 2147483646 h 1225"/>
                <a:gd name="T24" fmla="*/ 2147483646 w 1225"/>
                <a:gd name="T25" fmla="*/ 2147483646 h 1225"/>
                <a:gd name="T26" fmla="*/ 2147483646 w 1225"/>
                <a:gd name="T27" fmla="*/ 2147483646 h 1225"/>
                <a:gd name="T28" fmla="*/ 2147483646 w 1225"/>
                <a:gd name="T29" fmla="*/ 2147483646 h 1225"/>
                <a:gd name="T30" fmla="*/ 2147483646 w 1225"/>
                <a:gd name="T31" fmla="*/ 2147483646 h 1225"/>
                <a:gd name="T32" fmla="*/ 2147483646 w 1225"/>
                <a:gd name="T33" fmla="*/ 2147483646 h 1225"/>
                <a:gd name="T34" fmla="*/ 2147483646 w 1225"/>
                <a:gd name="T35" fmla="*/ 2147483646 h 1225"/>
                <a:gd name="T36" fmla="*/ 2147483646 w 1225"/>
                <a:gd name="T37" fmla="*/ 2147483646 h 1225"/>
                <a:gd name="T38" fmla="*/ 2147483646 w 1225"/>
                <a:gd name="T39" fmla="*/ 2147483646 h 1225"/>
                <a:gd name="T40" fmla="*/ 2147483646 w 1225"/>
                <a:gd name="T41" fmla="*/ 2147483646 h 1225"/>
                <a:gd name="T42" fmla="*/ 2147483646 w 1225"/>
                <a:gd name="T43" fmla="*/ 2147483646 h 1225"/>
                <a:gd name="T44" fmla="*/ 2147483646 w 1225"/>
                <a:gd name="T45" fmla="*/ 2147483646 h 1225"/>
                <a:gd name="T46" fmla="*/ 2147483646 w 1225"/>
                <a:gd name="T47" fmla="*/ 2147483646 h 1225"/>
                <a:gd name="T48" fmla="*/ 2147483646 w 1225"/>
                <a:gd name="T49" fmla="*/ 2147483646 h 1225"/>
                <a:gd name="T50" fmla="*/ 2147483646 w 1225"/>
                <a:gd name="T51" fmla="*/ 2147483646 h 1225"/>
                <a:gd name="T52" fmla="*/ 2147483646 w 1225"/>
                <a:gd name="T53" fmla="*/ 2147483646 h 1225"/>
                <a:gd name="T54" fmla="*/ 2147483646 w 1225"/>
                <a:gd name="T55" fmla="*/ 2147483646 h 1225"/>
                <a:gd name="T56" fmla="*/ 2147483646 w 1225"/>
                <a:gd name="T57" fmla="*/ 2147483646 h 1225"/>
                <a:gd name="T58" fmla="*/ 2147483646 w 1225"/>
                <a:gd name="T59" fmla="*/ 2147483646 h 1225"/>
                <a:gd name="T60" fmla="*/ 2147483646 w 1225"/>
                <a:gd name="T61" fmla="*/ 2147483646 h 1225"/>
                <a:gd name="T62" fmla="*/ 2147483646 w 1225"/>
                <a:gd name="T63" fmla="*/ 2147483646 h 1225"/>
                <a:gd name="T64" fmla="*/ 2147483646 w 1225"/>
                <a:gd name="T65" fmla="*/ 2147483646 h 1225"/>
                <a:gd name="T66" fmla="*/ 2147483646 w 1225"/>
                <a:gd name="T67" fmla="*/ 0 h 1225"/>
                <a:gd name="T68" fmla="*/ 2147483646 w 1225"/>
                <a:gd name="T69" fmla="*/ 2147483646 h 1225"/>
                <a:gd name="T70" fmla="*/ 0 w 1225"/>
                <a:gd name="T71" fmla="*/ 2147483646 h 1225"/>
                <a:gd name="T72" fmla="*/ 2147483646 w 1225"/>
                <a:gd name="T73" fmla="*/ 2147483646 h 1225"/>
                <a:gd name="T74" fmla="*/ 2147483646 w 1225"/>
                <a:gd name="T75" fmla="*/ 2147483646 h 1225"/>
                <a:gd name="T76" fmla="*/ 2147483646 w 1225"/>
                <a:gd name="T77" fmla="*/ 2147483646 h 1225"/>
                <a:gd name="T78" fmla="*/ 2147483646 w 1225"/>
                <a:gd name="T79" fmla="*/ 2147483646 h 1225"/>
                <a:gd name="T80" fmla="*/ 2147483646 w 1225"/>
                <a:gd name="T81" fmla="*/ 2147483646 h 1225"/>
                <a:gd name="T82" fmla="*/ 2147483646 w 1225"/>
                <a:gd name="T83" fmla="*/ 2147483646 h 1225"/>
                <a:gd name="T84" fmla="*/ 2147483646 w 1225"/>
                <a:gd name="T85" fmla="*/ 2147483646 h 1225"/>
                <a:gd name="T86" fmla="*/ 2147483646 w 1225"/>
                <a:gd name="T87" fmla="*/ 2147483646 h 1225"/>
                <a:gd name="T88" fmla="*/ 2147483646 w 1225"/>
                <a:gd name="T89" fmla="*/ 2147483646 h 1225"/>
                <a:gd name="T90" fmla="*/ 2147483646 w 1225"/>
                <a:gd name="T91" fmla="*/ 2147483646 h 1225"/>
                <a:gd name="T92" fmla="*/ 2147483646 w 1225"/>
                <a:gd name="T93" fmla="*/ 2147483646 h 1225"/>
                <a:gd name="T94" fmla="*/ 2147483646 w 1225"/>
                <a:gd name="T95" fmla="*/ 2147483646 h 1225"/>
                <a:gd name="T96" fmla="*/ 2147483646 w 1225"/>
                <a:gd name="T97" fmla="*/ 2147483646 h 1225"/>
                <a:gd name="T98" fmla="*/ 2147483646 w 1225"/>
                <a:gd name="T99" fmla="*/ 2147483646 h 1225"/>
                <a:gd name="T100" fmla="*/ 2147483646 w 1225"/>
                <a:gd name="T101" fmla="*/ 2147483646 h 1225"/>
                <a:gd name="T102" fmla="*/ 2147483646 w 1225"/>
                <a:gd name="T103" fmla="*/ 2147483646 h 1225"/>
                <a:gd name="T104" fmla="*/ 2147483646 w 1225"/>
                <a:gd name="T105" fmla="*/ 2147483646 h 1225"/>
                <a:gd name="T106" fmla="*/ 2147483646 w 1225"/>
                <a:gd name="T107" fmla="*/ 2147483646 h 1225"/>
                <a:gd name="T108" fmla="*/ 2147483646 w 1225"/>
                <a:gd name="T109" fmla="*/ 2147483646 h 1225"/>
                <a:gd name="T110" fmla="*/ 2147483646 w 1225"/>
                <a:gd name="T111" fmla="*/ 2147483646 h 122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25"/>
                <a:gd name="T169" fmla="*/ 0 h 1225"/>
                <a:gd name="T170" fmla="*/ 1225 w 1225"/>
                <a:gd name="T171" fmla="*/ 1225 h 122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25" h="1225">
                  <a:moveTo>
                    <a:pt x="1224" y="955"/>
                  </a:moveTo>
                  <a:lnTo>
                    <a:pt x="1209" y="928"/>
                  </a:lnTo>
                  <a:lnTo>
                    <a:pt x="1199" y="907"/>
                  </a:lnTo>
                  <a:lnTo>
                    <a:pt x="1185" y="883"/>
                  </a:lnTo>
                  <a:lnTo>
                    <a:pt x="1175" y="862"/>
                  </a:lnTo>
                  <a:lnTo>
                    <a:pt x="1162" y="838"/>
                  </a:lnTo>
                  <a:lnTo>
                    <a:pt x="1147" y="815"/>
                  </a:lnTo>
                  <a:lnTo>
                    <a:pt x="1134" y="793"/>
                  </a:lnTo>
                  <a:lnTo>
                    <a:pt x="1119" y="770"/>
                  </a:lnTo>
                  <a:lnTo>
                    <a:pt x="1100" y="745"/>
                  </a:lnTo>
                  <a:lnTo>
                    <a:pt x="1082" y="718"/>
                  </a:lnTo>
                  <a:lnTo>
                    <a:pt x="1067" y="697"/>
                  </a:lnTo>
                  <a:lnTo>
                    <a:pt x="1049" y="674"/>
                  </a:lnTo>
                  <a:lnTo>
                    <a:pt x="1028" y="648"/>
                  </a:lnTo>
                  <a:lnTo>
                    <a:pt x="1009" y="621"/>
                  </a:lnTo>
                  <a:lnTo>
                    <a:pt x="988" y="598"/>
                  </a:lnTo>
                  <a:lnTo>
                    <a:pt x="966" y="573"/>
                  </a:lnTo>
                  <a:lnTo>
                    <a:pt x="949" y="553"/>
                  </a:lnTo>
                  <a:lnTo>
                    <a:pt x="922" y="525"/>
                  </a:lnTo>
                  <a:lnTo>
                    <a:pt x="900" y="501"/>
                  </a:lnTo>
                  <a:lnTo>
                    <a:pt x="879" y="481"/>
                  </a:lnTo>
                  <a:lnTo>
                    <a:pt x="853" y="458"/>
                  </a:lnTo>
                  <a:lnTo>
                    <a:pt x="835" y="441"/>
                  </a:lnTo>
                  <a:lnTo>
                    <a:pt x="811" y="421"/>
                  </a:lnTo>
                  <a:lnTo>
                    <a:pt x="788" y="401"/>
                  </a:lnTo>
                  <a:lnTo>
                    <a:pt x="762" y="379"/>
                  </a:lnTo>
                  <a:lnTo>
                    <a:pt x="738" y="361"/>
                  </a:lnTo>
                  <a:lnTo>
                    <a:pt x="711" y="341"/>
                  </a:lnTo>
                  <a:lnTo>
                    <a:pt x="678" y="318"/>
                  </a:lnTo>
                  <a:lnTo>
                    <a:pt x="649" y="297"/>
                  </a:lnTo>
                  <a:lnTo>
                    <a:pt x="619" y="276"/>
                  </a:lnTo>
                  <a:lnTo>
                    <a:pt x="588" y="254"/>
                  </a:lnTo>
                  <a:lnTo>
                    <a:pt x="554" y="235"/>
                  </a:lnTo>
                  <a:lnTo>
                    <a:pt x="723" y="0"/>
                  </a:lnTo>
                  <a:lnTo>
                    <a:pt x="50" y="303"/>
                  </a:lnTo>
                  <a:lnTo>
                    <a:pt x="0" y="900"/>
                  </a:lnTo>
                  <a:lnTo>
                    <a:pt x="140" y="731"/>
                  </a:lnTo>
                  <a:lnTo>
                    <a:pt x="172" y="746"/>
                  </a:lnTo>
                  <a:lnTo>
                    <a:pt x="204" y="763"/>
                  </a:lnTo>
                  <a:lnTo>
                    <a:pt x="245" y="783"/>
                  </a:lnTo>
                  <a:lnTo>
                    <a:pt x="285" y="806"/>
                  </a:lnTo>
                  <a:lnTo>
                    <a:pt x="328" y="835"/>
                  </a:lnTo>
                  <a:lnTo>
                    <a:pt x="362" y="860"/>
                  </a:lnTo>
                  <a:lnTo>
                    <a:pt x="396" y="889"/>
                  </a:lnTo>
                  <a:lnTo>
                    <a:pt x="430" y="917"/>
                  </a:lnTo>
                  <a:lnTo>
                    <a:pt x="456" y="943"/>
                  </a:lnTo>
                  <a:lnTo>
                    <a:pt x="484" y="974"/>
                  </a:lnTo>
                  <a:lnTo>
                    <a:pt x="515" y="1007"/>
                  </a:lnTo>
                  <a:lnTo>
                    <a:pt x="539" y="1037"/>
                  </a:lnTo>
                  <a:lnTo>
                    <a:pt x="564" y="1068"/>
                  </a:lnTo>
                  <a:lnTo>
                    <a:pt x="586" y="1097"/>
                  </a:lnTo>
                  <a:lnTo>
                    <a:pt x="609" y="1135"/>
                  </a:lnTo>
                  <a:lnTo>
                    <a:pt x="631" y="1171"/>
                  </a:lnTo>
                  <a:lnTo>
                    <a:pt x="643" y="1197"/>
                  </a:lnTo>
                  <a:lnTo>
                    <a:pt x="655" y="1224"/>
                  </a:lnTo>
                  <a:lnTo>
                    <a:pt x="1224" y="955"/>
                  </a:lnTo>
                </a:path>
              </a:pathLst>
            </a:custGeom>
            <a:solidFill>
              <a:srgbClr val="FF8000"/>
            </a:solidFill>
            <a:ln w="12700" cap="rnd" cmpd="sng">
              <a:solidFill>
                <a:srgbClr val="000000"/>
              </a:solidFill>
              <a:prstDash val="solid"/>
              <a:round/>
              <a:headEnd type="none" w="med" len="med"/>
              <a:tailEnd type="none" w="med" len="med"/>
            </a:ln>
          </p:spPr>
          <p:txBody>
            <a:bodyPr/>
            <a:lstStyle/>
            <a:p>
              <a:endParaRPr lang="en-US"/>
            </a:p>
          </p:txBody>
        </p:sp>
        <p:sp>
          <p:nvSpPr>
            <p:cNvPr id="31752" name="Freeform 8"/>
            <p:cNvSpPr>
              <a:spLocks/>
            </p:cNvSpPr>
            <p:nvPr/>
          </p:nvSpPr>
          <p:spPr bwMode="auto">
            <a:xfrm>
              <a:off x="5651500" y="2451100"/>
              <a:ext cx="1792288" cy="2263775"/>
            </a:xfrm>
            <a:custGeom>
              <a:avLst/>
              <a:gdLst>
                <a:gd name="T0" fmla="*/ 0 w 1129"/>
                <a:gd name="T1" fmla="*/ 2147483646 h 1426"/>
                <a:gd name="T2" fmla="*/ 2147483646 w 1129"/>
                <a:gd name="T3" fmla="*/ 2147483646 h 1426"/>
                <a:gd name="T4" fmla="*/ 2147483646 w 1129"/>
                <a:gd name="T5" fmla="*/ 2147483646 h 1426"/>
                <a:gd name="T6" fmla="*/ 2147483646 w 1129"/>
                <a:gd name="T7" fmla="*/ 2147483646 h 1426"/>
                <a:gd name="T8" fmla="*/ 2147483646 w 1129"/>
                <a:gd name="T9" fmla="*/ 2147483646 h 1426"/>
                <a:gd name="T10" fmla="*/ 2147483646 w 1129"/>
                <a:gd name="T11" fmla="*/ 2147483646 h 1426"/>
                <a:gd name="T12" fmla="*/ 2147483646 w 1129"/>
                <a:gd name="T13" fmla="*/ 2147483646 h 1426"/>
                <a:gd name="T14" fmla="*/ 2147483646 w 1129"/>
                <a:gd name="T15" fmla="*/ 2147483646 h 1426"/>
                <a:gd name="T16" fmla="*/ 2147483646 w 1129"/>
                <a:gd name="T17" fmla="*/ 2147483646 h 1426"/>
                <a:gd name="T18" fmla="*/ 2147483646 w 1129"/>
                <a:gd name="T19" fmla="*/ 2147483646 h 1426"/>
                <a:gd name="T20" fmla="*/ 2147483646 w 1129"/>
                <a:gd name="T21" fmla="*/ 2147483646 h 1426"/>
                <a:gd name="T22" fmla="*/ 2147483646 w 1129"/>
                <a:gd name="T23" fmla="*/ 2147483646 h 1426"/>
                <a:gd name="T24" fmla="*/ 2147483646 w 1129"/>
                <a:gd name="T25" fmla="*/ 2147483646 h 1426"/>
                <a:gd name="T26" fmla="*/ 2147483646 w 1129"/>
                <a:gd name="T27" fmla="*/ 2147483646 h 1426"/>
                <a:gd name="T28" fmla="*/ 2147483646 w 1129"/>
                <a:gd name="T29" fmla="*/ 2147483646 h 1426"/>
                <a:gd name="T30" fmla="*/ 2147483646 w 1129"/>
                <a:gd name="T31" fmla="*/ 2147483646 h 1426"/>
                <a:gd name="T32" fmla="*/ 2147483646 w 1129"/>
                <a:gd name="T33" fmla="*/ 2147483646 h 1426"/>
                <a:gd name="T34" fmla="*/ 2147483646 w 1129"/>
                <a:gd name="T35" fmla="*/ 2147483646 h 1426"/>
                <a:gd name="T36" fmla="*/ 2147483646 w 1129"/>
                <a:gd name="T37" fmla="*/ 2147483646 h 1426"/>
                <a:gd name="T38" fmla="*/ 2147483646 w 1129"/>
                <a:gd name="T39" fmla="*/ 2147483646 h 1426"/>
                <a:gd name="T40" fmla="*/ 2147483646 w 1129"/>
                <a:gd name="T41" fmla="*/ 2147483646 h 1426"/>
                <a:gd name="T42" fmla="*/ 2147483646 w 1129"/>
                <a:gd name="T43" fmla="*/ 2147483646 h 1426"/>
                <a:gd name="T44" fmla="*/ 2147483646 w 1129"/>
                <a:gd name="T45" fmla="*/ 2147483646 h 1426"/>
                <a:gd name="T46" fmla="*/ 2147483646 w 1129"/>
                <a:gd name="T47" fmla="*/ 2147483646 h 1426"/>
                <a:gd name="T48" fmla="*/ 2147483646 w 1129"/>
                <a:gd name="T49" fmla="*/ 2147483646 h 1426"/>
                <a:gd name="T50" fmla="*/ 2147483646 w 1129"/>
                <a:gd name="T51" fmla="*/ 2147483646 h 1426"/>
                <a:gd name="T52" fmla="*/ 2147483646 w 1129"/>
                <a:gd name="T53" fmla="*/ 2147483646 h 1426"/>
                <a:gd name="T54" fmla="*/ 2147483646 w 1129"/>
                <a:gd name="T55" fmla="*/ 2147483646 h 1426"/>
                <a:gd name="T56" fmla="*/ 2147483646 w 1129"/>
                <a:gd name="T57" fmla="*/ 2147483646 h 1426"/>
                <a:gd name="T58" fmla="*/ 2147483646 w 1129"/>
                <a:gd name="T59" fmla="*/ 2147483646 h 1426"/>
                <a:gd name="T60" fmla="*/ 2147483646 w 1129"/>
                <a:gd name="T61" fmla="*/ 2147483646 h 1426"/>
                <a:gd name="T62" fmla="*/ 2147483646 w 1129"/>
                <a:gd name="T63" fmla="*/ 2147483646 h 1426"/>
                <a:gd name="T64" fmla="*/ 2147483646 w 1129"/>
                <a:gd name="T65" fmla="*/ 2147483646 h 1426"/>
                <a:gd name="T66" fmla="*/ 2147483646 w 1129"/>
                <a:gd name="T67" fmla="*/ 2147483646 h 1426"/>
                <a:gd name="T68" fmla="*/ 2147483646 w 1129"/>
                <a:gd name="T69" fmla="*/ 2147483646 h 1426"/>
                <a:gd name="T70" fmla="*/ 2147483646 w 1129"/>
                <a:gd name="T71" fmla="*/ 2147483646 h 1426"/>
                <a:gd name="T72" fmla="*/ 2147483646 w 1129"/>
                <a:gd name="T73" fmla="*/ 2147483646 h 1426"/>
                <a:gd name="T74" fmla="*/ 2147483646 w 1129"/>
                <a:gd name="T75" fmla="*/ 2147483646 h 1426"/>
                <a:gd name="T76" fmla="*/ 2147483646 w 1129"/>
                <a:gd name="T77" fmla="*/ 2147483646 h 1426"/>
                <a:gd name="T78" fmla="*/ 2147483646 w 1129"/>
                <a:gd name="T79" fmla="*/ 2147483646 h 1426"/>
                <a:gd name="T80" fmla="*/ 2147483646 w 1129"/>
                <a:gd name="T81" fmla="*/ 2147483646 h 1426"/>
                <a:gd name="T82" fmla="*/ 2147483646 w 1129"/>
                <a:gd name="T83" fmla="*/ 2147483646 h 1426"/>
                <a:gd name="T84" fmla="*/ 2147483646 w 1129"/>
                <a:gd name="T85" fmla="*/ 2147483646 h 1426"/>
                <a:gd name="T86" fmla="*/ 2147483646 w 1129"/>
                <a:gd name="T87" fmla="*/ 2147483646 h 1426"/>
                <a:gd name="T88" fmla="*/ 2147483646 w 1129"/>
                <a:gd name="T89" fmla="*/ 2147483646 h 1426"/>
                <a:gd name="T90" fmla="*/ 2147483646 w 1129"/>
                <a:gd name="T91" fmla="*/ 2147483646 h 1426"/>
                <a:gd name="T92" fmla="*/ 2147483646 w 1129"/>
                <a:gd name="T93" fmla="*/ 2147483646 h 1426"/>
                <a:gd name="T94" fmla="*/ 2147483646 w 1129"/>
                <a:gd name="T95" fmla="*/ 2147483646 h 1426"/>
                <a:gd name="T96" fmla="*/ 2147483646 w 1129"/>
                <a:gd name="T97" fmla="*/ 2147483646 h 1426"/>
                <a:gd name="T98" fmla="*/ 2147483646 w 1129"/>
                <a:gd name="T99" fmla="*/ 2147483646 h 1426"/>
                <a:gd name="T100" fmla="*/ 2147483646 w 1129"/>
                <a:gd name="T101" fmla="*/ 2147483646 h 1426"/>
                <a:gd name="T102" fmla="*/ 2147483646 w 1129"/>
                <a:gd name="T103" fmla="*/ 2147483646 h 1426"/>
                <a:gd name="T104" fmla="*/ 2147483646 w 1129"/>
                <a:gd name="T105" fmla="*/ 2147483646 h 1426"/>
                <a:gd name="T106" fmla="*/ 2147483646 w 1129"/>
                <a:gd name="T107" fmla="*/ 2147483646 h 1426"/>
                <a:gd name="T108" fmla="*/ 2147483646 w 1129"/>
                <a:gd name="T109" fmla="*/ 2147483646 h 1426"/>
                <a:gd name="T110" fmla="*/ 2147483646 w 1129"/>
                <a:gd name="T111" fmla="*/ 2147483646 h 1426"/>
                <a:gd name="T112" fmla="*/ 2147483646 w 1129"/>
                <a:gd name="T113" fmla="*/ 2147483646 h 1426"/>
                <a:gd name="T114" fmla="*/ 2147483646 w 1129"/>
                <a:gd name="T115" fmla="*/ 0 h 1426"/>
                <a:gd name="T116" fmla="*/ 0 w 1129"/>
                <a:gd name="T117" fmla="*/ 2147483646 h 142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29"/>
                <a:gd name="T178" fmla="*/ 0 h 1426"/>
                <a:gd name="T179" fmla="*/ 1129 w 1129"/>
                <a:gd name="T180" fmla="*/ 1426 h 142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29" h="1426">
                  <a:moveTo>
                    <a:pt x="0" y="520"/>
                  </a:moveTo>
                  <a:lnTo>
                    <a:pt x="281" y="414"/>
                  </a:lnTo>
                  <a:lnTo>
                    <a:pt x="296" y="450"/>
                  </a:lnTo>
                  <a:lnTo>
                    <a:pt x="307" y="484"/>
                  </a:lnTo>
                  <a:lnTo>
                    <a:pt x="315" y="515"/>
                  </a:lnTo>
                  <a:lnTo>
                    <a:pt x="324" y="543"/>
                  </a:lnTo>
                  <a:lnTo>
                    <a:pt x="332" y="575"/>
                  </a:lnTo>
                  <a:lnTo>
                    <a:pt x="339" y="612"/>
                  </a:lnTo>
                  <a:lnTo>
                    <a:pt x="344" y="645"/>
                  </a:lnTo>
                  <a:lnTo>
                    <a:pt x="349" y="678"/>
                  </a:lnTo>
                  <a:lnTo>
                    <a:pt x="354" y="717"/>
                  </a:lnTo>
                  <a:lnTo>
                    <a:pt x="355" y="757"/>
                  </a:lnTo>
                  <a:lnTo>
                    <a:pt x="355" y="829"/>
                  </a:lnTo>
                  <a:lnTo>
                    <a:pt x="354" y="867"/>
                  </a:lnTo>
                  <a:lnTo>
                    <a:pt x="352" y="901"/>
                  </a:lnTo>
                  <a:lnTo>
                    <a:pt x="347" y="936"/>
                  </a:lnTo>
                  <a:lnTo>
                    <a:pt x="340" y="972"/>
                  </a:lnTo>
                  <a:lnTo>
                    <a:pt x="334" y="1004"/>
                  </a:lnTo>
                  <a:lnTo>
                    <a:pt x="325" y="1044"/>
                  </a:lnTo>
                  <a:lnTo>
                    <a:pt x="313" y="1083"/>
                  </a:lnTo>
                  <a:lnTo>
                    <a:pt x="858" y="1425"/>
                  </a:lnTo>
                  <a:lnTo>
                    <a:pt x="871" y="1392"/>
                  </a:lnTo>
                  <a:lnTo>
                    <a:pt x="883" y="1360"/>
                  </a:lnTo>
                  <a:lnTo>
                    <a:pt x="892" y="1332"/>
                  </a:lnTo>
                  <a:lnTo>
                    <a:pt x="903" y="1302"/>
                  </a:lnTo>
                  <a:lnTo>
                    <a:pt x="911" y="1274"/>
                  </a:lnTo>
                  <a:lnTo>
                    <a:pt x="921" y="1243"/>
                  </a:lnTo>
                  <a:lnTo>
                    <a:pt x="928" y="1217"/>
                  </a:lnTo>
                  <a:lnTo>
                    <a:pt x="935" y="1188"/>
                  </a:lnTo>
                  <a:lnTo>
                    <a:pt x="941" y="1159"/>
                  </a:lnTo>
                  <a:lnTo>
                    <a:pt x="949" y="1128"/>
                  </a:lnTo>
                  <a:lnTo>
                    <a:pt x="954" y="1091"/>
                  </a:lnTo>
                  <a:lnTo>
                    <a:pt x="962" y="1061"/>
                  </a:lnTo>
                  <a:lnTo>
                    <a:pt x="968" y="1027"/>
                  </a:lnTo>
                  <a:lnTo>
                    <a:pt x="973" y="993"/>
                  </a:lnTo>
                  <a:lnTo>
                    <a:pt x="975" y="956"/>
                  </a:lnTo>
                  <a:lnTo>
                    <a:pt x="978" y="916"/>
                  </a:lnTo>
                  <a:lnTo>
                    <a:pt x="981" y="878"/>
                  </a:lnTo>
                  <a:lnTo>
                    <a:pt x="981" y="840"/>
                  </a:lnTo>
                  <a:lnTo>
                    <a:pt x="981" y="801"/>
                  </a:lnTo>
                  <a:lnTo>
                    <a:pt x="981" y="750"/>
                  </a:lnTo>
                  <a:lnTo>
                    <a:pt x="979" y="705"/>
                  </a:lnTo>
                  <a:lnTo>
                    <a:pt x="978" y="674"/>
                  </a:lnTo>
                  <a:lnTo>
                    <a:pt x="975" y="639"/>
                  </a:lnTo>
                  <a:lnTo>
                    <a:pt x="973" y="601"/>
                  </a:lnTo>
                  <a:lnTo>
                    <a:pt x="966" y="560"/>
                  </a:lnTo>
                  <a:lnTo>
                    <a:pt x="960" y="525"/>
                  </a:lnTo>
                  <a:lnTo>
                    <a:pt x="953" y="490"/>
                  </a:lnTo>
                  <a:lnTo>
                    <a:pt x="945" y="448"/>
                  </a:lnTo>
                  <a:lnTo>
                    <a:pt x="936" y="416"/>
                  </a:lnTo>
                  <a:lnTo>
                    <a:pt x="928" y="376"/>
                  </a:lnTo>
                  <a:lnTo>
                    <a:pt x="918" y="341"/>
                  </a:lnTo>
                  <a:lnTo>
                    <a:pt x="906" y="306"/>
                  </a:lnTo>
                  <a:lnTo>
                    <a:pt x="894" y="269"/>
                  </a:lnTo>
                  <a:lnTo>
                    <a:pt x="879" y="224"/>
                  </a:lnTo>
                  <a:lnTo>
                    <a:pt x="862" y="179"/>
                  </a:lnTo>
                  <a:lnTo>
                    <a:pt x="1128" y="71"/>
                  </a:lnTo>
                  <a:lnTo>
                    <a:pt x="462" y="0"/>
                  </a:lnTo>
                  <a:lnTo>
                    <a:pt x="0" y="520"/>
                  </a:lnTo>
                </a:path>
              </a:pathLst>
            </a:custGeom>
            <a:solidFill>
              <a:srgbClr val="FF0000"/>
            </a:solidFill>
            <a:ln w="12700" cap="rnd" cmpd="sng">
              <a:solidFill>
                <a:srgbClr val="000000"/>
              </a:solidFill>
              <a:prstDash val="solid"/>
              <a:round/>
              <a:headEnd type="none" w="med" len="med"/>
              <a:tailEnd type="none" w="med" len="med"/>
            </a:ln>
          </p:spPr>
          <p:txBody>
            <a:bodyPr/>
            <a:lstStyle/>
            <a:p>
              <a:endParaRPr lang="en-US"/>
            </a:p>
          </p:txBody>
        </p:sp>
        <p:sp>
          <p:nvSpPr>
            <p:cNvPr id="31753" name="Freeform 9"/>
            <p:cNvSpPr>
              <a:spLocks/>
            </p:cNvSpPr>
            <p:nvPr/>
          </p:nvSpPr>
          <p:spPr bwMode="auto">
            <a:xfrm>
              <a:off x="5322888" y="4029075"/>
              <a:ext cx="2097087" cy="1998663"/>
            </a:xfrm>
            <a:custGeom>
              <a:avLst/>
              <a:gdLst>
                <a:gd name="T0" fmla="*/ 2147483646 w 1321"/>
                <a:gd name="T1" fmla="*/ 2147483646 h 1259"/>
                <a:gd name="T2" fmla="*/ 2147483646 w 1321"/>
                <a:gd name="T3" fmla="*/ 2147483646 h 1259"/>
                <a:gd name="T4" fmla="*/ 2147483646 w 1321"/>
                <a:gd name="T5" fmla="*/ 2147483646 h 1259"/>
                <a:gd name="T6" fmla="*/ 2147483646 w 1321"/>
                <a:gd name="T7" fmla="*/ 2147483646 h 1259"/>
                <a:gd name="T8" fmla="*/ 2147483646 w 1321"/>
                <a:gd name="T9" fmla="*/ 2147483646 h 1259"/>
                <a:gd name="T10" fmla="*/ 2147483646 w 1321"/>
                <a:gd name="T11" fmla="*/ 2147483646 h 1259"/>
                <a:gd name="T12" fmla="*/ 2147483646 w 1321"/>
                <a:gd name="T13" fmla="*/ 2147483646 h 1259"/>
                <a:gd name="T14" fmla="*/ 2147483646 w 1321"/>
                <a:gd name="T15" fmla="*/ 2147483646 h 1259"/>
                <a:gd name="T16" fmla="*/ 2147483646 w 1321"/>
                <a:gd name="T17" fmla="*/ 2147483646 h 1259"/>
                <a:gd name="T18" fmla="*/ 2147483646 w 1321"/>
                <a:gd name="T19" fmla="*/ 2147483646 h 1259"/>
                <a:gd name="T20" fmla="*/ 2147483646 w 1321"/>
                <a:gd name="T21" fmla="*/ 2147483646 h 1259"/>
                <a:gd name="T22" fmla="*/ 2147483646 w 1321"/>
                <a:gd name="T23" fmla="*/ 2147483646 h 1259"/>
                <a:gd name="T24" fmla="*/ 2147483646 w 1321"/>
                <a:gd name="T25" fmla="*/ 2147483646 h 1259"/>
                <a:gd name="T26" fmla="*/ 2147483646 w 1321"/>
                <a:gd name="T27" fmla="*/ 2147483646 h 1259"/>
                <a:gd name="T28" fmla="*/ 2147483646 w 1321"/>
                <a:gd name="T29" fmla="*/ 2147483646 h 1259"/>
                <a:gd name="T30" fmla="*/ 2147483646 w 1321"/>
                <a:gd name="T31" fmla="*/ 2147483646 h 1259"/>
                <a:gd name="T32" fmla="*/ 2147483646 w 1321"/>
                <a:gd name="T33" fmla="*/ 2147483646 h 1259"/>
                <a:gd name="T34" fmla="*/ 2147483646 w 1321"/>
                <a:gd name="T35" fmla="*/ 2147483646 h 1259"/>
                <a:gd name="T36" fmla="*/ 2147483646 w 1321"/>
                <a:gd name="T37" fmla="*/ 2147483646 h 1259"/>
                <a:gd name="T38" fmla="*/ 2147483646 w 1321"/>
                <a:gd name="T39" fmla="*/ 2147483646 h 1259"/>
                <a:gd name="T40" fmla="*/ 2147483646 w 1321"/>
                <a:gd name="T41" fmla="*/ 2147483646 h 1259"/>
                <a:gd name="T42" fmla="*/ 2147483646 w 1321"/>
                <a:gd name="T43" fmla="*/ 2147483646 h 1259"/>
                <a:gd name="T44" fmla="*/ 2147483646 w 1321"/>
                <a:gd name="T45" fmla="*/ 2147483646 h 1259"/>
                <a:gd name="T46" fmla="*/ 2147483646 w 1321"/>
                <a:gd name="T47" fmla="*/ 2147483646 h 1259"/>
                <a:gd name="T48" fmla="*/ 2147483646 w 1321"/>
                <a:gd name="T49" fmla="*/ 2147483646 h 1259"/>
                <a:gd name="T50" fmla="*/ 2147483646 w 1321"/>
                <a:gd name="T51" fmla="*/ 2147483646 h 1259"/>
                <a:gd name="T52" fmla="*/ 2147483646 w 1321"/>
                <a:gd name="T53" fmla="*/ 2147483646 h 1259"/>
                <a:gd name="T54" fmla="*/ 2147483646 w 1321"/>
                <a:gd name="T55" fmla="*/ 2147483646 h 1259"/>
                <a:gd name="T56" fmla="*/ 2147483646 w 1321"/>
                <a:gd name="T57" fmla="*/ 2147483646 h 1259"/>
                <a:gd name="T58" fmla="*/ 2147483646 w 1321"/>
                <a:gd name="T59" fmla="*/ 2147483646 h 1259"/>
                <a:gd name="T60" fmla="*/ 2147483646 w 1321"/>
                <a:gd name="T61" fmla="*/ 2147483646 h 1259"/>
                <a:gd name="T62" fmla="*/ 2147483646 w 1321"/>
                <a:gd name="T63" fmla="*/ 2147483646 h 1259"/>
                <a:gd name="T64" fmla="*/ 2147483646 w 1321"/>
                <a:gd name="T65" fmla="*/ 2147483646 h 1259"/>
                <a:gd name="T66" fmla="*/ 2147483646 w 1321"/>
                <a:gd name="T67" fmla="*/ 2147483646 h 1259"/>
                <a:gd name="T68" fmla="*/ 2147483646 w 1321"/>
                <a:gd name="T69" fmla="*/ 2147483646 h 1259"/>
                <a:gd name="T70" fmla="*/ 2147483646 w 1321"/>
                <a:gd name="T71" fmla="*/ 2147483646 h 1259"/>
                <a:gd name="T72" fmla="*/ 2147483646 w 1321"/>
                <a:gd name="T73" fmla="*/ 2147483646 h 1259"/>
                <a:gd name="T74" fmla="*/ 2147483646 w 1321"/>
                <a:gd name="T75" fmla="*/ 2147483646 h 1259"/>
                <a:gd name="T76" fmla="*/ 2147483646 w 1321"/>
                <a:gd name="T77" fmla="*/ 2147483646 h 1259"/>
                <a:gd name="T78" fmla="*/ 2147483646 w 1321"/>
                <a:gd name="T79" fmla="*/ 0 h 1259"/>
                <a:gd name="T80" fmla="*/ 2147483646 w 1321"/>
                <a:gd name="T81" fmla="*/ 2147483646 h 1259"/>
                <a:gd name="T82" fmla="*/ 2147483646 w 1321"/>
                <a:gd name="T83" fmla="*/ 2147483646 h 1259"/>
                <a:gd name="T84" fmla="*/ 2147483646 w 1321"/>
                <a:gd name="T85" fmla="*/ 2147483646 h 1259"/>
                <a:gd name="T86" fmla="*/ 2147483646 w 1321"/>
                <a:gd name="T87" fmla="*/ 2147483646 h 1259"/>
                <a:gd name="T88" fmla="*/ 2147483646 w 1321"/>
                <a:gd name="T89" fmla="*/ 2147483646 h 1259"/>
                <a:gd name="T90" fmla="*/ 2147483646 w 1321"/>
                <a:gd name="T91" fmla="*/ 2147483646 h 1259"/>
                <a:gd name="T92" fmla="*/ 2147483646 w 1321"/>
                <a:gd name="T93" fmla="*/ 2147483646 h 1259"/>
                <a:gd name="T94" fmla="*/ 2147483646 w 1321"/>
                <a:gd name="T95" fmla="*/ 2147483646 h 1259"/>
                <a:gd name="T96" fmla="*/ 2147483646 w 1321"/>
                <a:gd name="T97" fmla="*/ 2147483646 h 1259"/>
                <a:gd name="T98" fmla="*/ 2147483646 w 1321"/>
                <a:gd name="T99" fmla="*/ 2147483646 h 1259"/>
                <a:gd name="T100" fmla="*/ 2147483646 w 1321"/>
                <a:gd name="T101" fmla="*/ 2147483646 h 1259"/>
                <a:gd name="T102" fmla="*/ 2147483646 w 1321"/>
                <a:gd name="T103" fmla="*/ 2147483646 h 1259"/>
                <a:gd name="T104" fmla="*/ 2147483646 w 1321"/>
                <a:gd name="T105" fmla="*/ 2147483646 h 1259"/>
                <a:gd name="T106" fmla="*/ 2147483646 w 1321"/>
                <a:gd name="T107" fmla="*/ 2147483646 h 1259"/>
                <a:gd name="T108" fmla="*/ 2147483646 w 1321"/>
                <a:gd name="T109" fmla="*/ 2147483646 h 1259"/>
                <a:gd name="T110" fmla="*/ 2147483646 w 1321"/>
                <a:gd name="T111" fmla="*/ 2147483646 h 1259"/>
                <a:gd name="T112" fmla="*/ 2147483646 w 1321"/>
                <a:gd name="T113" fmla="*/ 2147483646 h 1259"/>
                <a:gd name="T114" fmla="*/ 2147483646 w 1321"/>
                <a:gd name="T115" fmla="*/ 2147483646 h 1259"/>
                <a:gd name="T116" fmla="*/ 0 w 1321"/>
                <a:gd name="T117" fmla="*/ 2147483646 h 1259"/>
                <a:gd name="T118" fmla="*/ 2147483646 w 1321"/>
                <a:gd name="T119" fmla="*/ 2147483646 h 125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321"/>
                <a:gd name="T181" fmla="*/ 0 h 1259"/>
                <a:gd name="T182" fmla="*/ 1321 w 1321"/>
                <a:gd name="T183" fmla="*/ 1259 h 125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321" h="1259">
                  <a:moveTo>
                    <a:pt x="269" y="1258"/>
                  </a:moveTo>
                  <a:lnTo>
                    <a:pt x="296" y="1245"/>
                  </a:lnTo>
                  <a:lnTo>
                    <a:pt x="317" y="1233"/>
                  </a:lnTo>
                  <a:lnTo>
                    <a:pt x="341" y="1221"/>
                  </a:lnTo>
                  <a:lnTo>
                    <a:pt x="362" y="1209"/>
                  </a:lnTo>
                  <a:lnTo>
                    <a:pt x="386" y="1196"/>
                  </a:lnTo>
                  <a:lnTo>
                    <a:pt x="407" y="1181"/>
                  </a:lnTo>
                  <a:lnTo>
                    <a:pt x="429" y="1168"/>
                  </a:lnTo>
                  <a:lnTo>
                    <a:pt x="451" y="1154"/>
                  </a:lnTo>
                  <a:lnTo>
                    <a:pt x="477" y="1136"/>
                  </a:lnTo>
                  <a:lnTo>
                    <a:pt x="506" y="1116"/>
                  </a:lnTo>
                  <a:lnTo>
                    <a:pt x="528" y="1101"/>
                  </a:lnTo>
                  <a:lnTo>
                    <a:pt x="549" y="1083"/>
                  </a:lnTo>
                  <a:lnTo>
                    <a:pt x="575" y="1064"/>
                  </a:lnTo>
                  <a:lnTo>
                    <a:pt x="603" y="1044"/>
                  </a:lnTo>
                  <a:lnTo>
                    <a:pt x="626" y="1024"/>
                  </a:lnTo>
                  <a:lnTo>
                    <a:pt x="649" y="1002"/>
                  </a:lnTo>
                  <a:lnTo>
                    <a:pt x="671" y="982"/>
                  </a:lnTo>
                  <a:lnTo>
                    <a:pt x="698" y="957"/>
                  </a:lnTo>
                  <a:lnTo>
                    <a:pt x="721" y="936"/>
                  </a:lnTo>
                  <a:lnTo>
                    <a:pt x="741" y="913"/>
                  </a:lnTo>
                  <a:lnTo>
                    <a:pt x="764" y="889"/>
                  </a:lnTo>
                  <a:lnTo>
                    <a:pt x="783" y="870"/>
                  </a:lnTo>
                  <a:lnTo>
                    <a:pt x="803" y="847"/>
                  </a:lnTo>
                  <a:lnTo>
                    <a:pt x="822" y="824"/>
                  </a:lnTo>
                  <a:lnTo>
                    <a:pt x="845" y="796"/>
                  </a:lnTo>
                  <a:lnTo>
                    <a:pt x="863" y="772"/>
                  </a:lnTo>
                  <a:lnTo>
                    <a:pt x="883" y="745"/>
                  </a:lnTo>
                  <a:lnTo>
                    <a:pt x="907" y="713"/>
                  </a:lnTo>
                  <a:lnTo>
                    <a:pt x="926" y="685"/>
                  </a:lnTo>
                  <a:lnTo>
                    <a:pt x="948" y="653"/>
                  </a:lnTo>
                  <a:lnTo>
                    <a:pt x="968" y="621"/>
                  </a:lnTo>
                  <a:lnTo>
                    <a:pt x="986" y="588"/>
                  </a:lnTo>
                  <a:lnTo>
                    <a:pt x="1007" y="553"/>
                  </a:lnTo>
                  <a:lnTo>
                    <a:pt x="1022" y="523"/>
                  </a:lnTo>
                  <a:lnTo>
                    <a:pt x="1037" y="494"/>
                  </a:lnTo>
                  <a:lnTo>
                    <a:pt x="1050" y="461"/>
                  </a:lnTo>
                  <a:lnTo>
                    <a:pt x="1058" y="438"/>
                  </a:lnTo>
                  <a:lnTo>
                    <a:pt x="1320" y="541"/>
                  </a:lnTo>
                  <a:lnTo>
                    <a:pt x="913" y="0"/>
                  </a:lnTo>
                  <a:lnTo>
                    <a:pt x="192" y="89"/>
                  </a:lnTo>
                  <a:lnTo>
                    <a:pt x="477" y="204"/>
                  </a:lnTo>
                  <a:lnTo>
                    <a:pt x="459" y="242"/>
                  </a:lnTo>
                  <a:lnTo>
                    <a:pt x="441" y="279"/>
                  </a:lnTo>
                  <a:lnTo>
                    <a:pt x="416" y="319"/>
                  </a:lnTo>
                  <a:lnTo>
                    <a:pt x="387" y="361"/>
                  </a:lnTo>
                  <a:lnTo>
                    <a:pt x="362" y="396"/>
                  </a:lnTo>
                  <a:lnTo>
                    <a:pt x="336" y="429"/>
                  </a:lnTo>
                  <a:lnTo>
                    <a:pt x="307" y="462"/>
                  </a:lnTo>
                  <a:lnTo>
                    <a:pt x="279" y="491"/>
                  </a:lnTo>
                  <a:lnTo>
                    <a:pt x="251" y="517"/>
                  </a:lnTo>
                  <a:lnTo>
                    <a:pt x="217" y="547"/>
                  </a:lnTo>
                  <a:lnTo>
                    <a:pt x="185" y="573"/>
                  </a:lnTo>
                  <a:lnTo>
                    <a:pt x="155" y="598"/>
                  </a:lnTo>
                  <a:lnTo>
                    <a:pt x="126" y="619"/>
                  </a:lnTo>
                  <a:lnTo>
                    <a:pt x="89" y="643"/>
                  </a:lnTo>
                  <a:lnTo>
                    <a:pt x="52" y="664"/>
                  </a:lnTo>
                  <a:lnTo>
                    <a:pt x="27" y="677"/>
                  </a:lnTo>
                  <a:lnTo>
                    <a:pt x="0" y="692"/>
                  </a:lnTo>
                  <a:lnTo>
                    <a:pt x="269" y="1258"/>
                  </a:lnTo>
                </a:path>
              </a:pathLst>
            </a:custGeom>
            <a:solidFill>
              <a:srgbClr val="FFA27C"/>
            </a:solidFill>
            <a:ln w="12700" cap="rnd" cmpd="sng">
              <a:solidFill>
                <a:srgbClr val="000000"/>
              </a:solidFill>
              <a:prstDash val="solid"/>
              <a:round/>
              <a:headEnd type="none" w="med" len="med"/>
              <a:tailEnd type="none" w="med" len="med"/>
            </a:ln>
          </p:spPr>
          <p:txBody>
            <a:bodyPr/>
            <a:lstStyle/>
            <a:p>
              <a:endParaRPr lang="en-US"/>
            </a:p>
          </p:txBody>
        </p:sp>
        <p:sp>
          <p:nvSpPr>
            <p:cNvPr id="31754" name="Freeform 10"/>
            <p:cNvSpPr>
              <a:spLocks/>
            </p:cNvSpPr>
            <p:nvPr/>
          </p:nvSpPr>
          <p:spPr bwMode="auto">
            <a:xfrm>
              <a:off x="3856038" y="4899025"/>
              <a:ext cx="2089150" cy="1636713"/>
            </a:xfrm>
            <a:custGeom>
              <a:avLst/>
              <a:gdLst>
                <a:gd name="T0" fmla="*/ 2147483646 w 1316"/>
                <a:gd name="T1" fmla="*/ 0 h 1031"/>
                <a:gd name="T2" fmla="*/ 2147483646 w 1316"/>
                <a:gd name="T3" fmla="*/ 2147483646 h 1031"/>
                <a:gd name="T4" fmla="*/ 2147483646 w 1316"/>
                <a:gd name="T5" fmla="*/ 2147483646 h 1031"/>
                <a:gd name="T6" fmla="*/ 2147483646 w 1316"/>
                <a:gd name="T7" fmla="*/ 2147483646 h 1031"/>
                <a:gd name="T8" fmla="*/ 2147483646 w 1316"/>
                <a:gd name="T9" fmla="*/ 2147483646 h 1031"/>
                <a:gd name="T10" fmla="*/ 2147483646 w 1316"/>
                <a:gd name="T11" fmla="*/ 2147483646 h 1031"/>
                <a:gd name="T12" fmla="*/ 2147483646 w 1316"/>
                <a:gd name="T13" fmla="*/ 2147483646 h 1031"/>
                <a:gd name="T14" fmla="*/ 2147483646 w 1316"/>
                <a:gd name="T15" fmla="*/ 2147483646 h 1031"/>
                <a:gd name="T16" fmla="*/ 2147483646 w 1316"/>
                <a:gd name="T17" fmla="*/ 2147483646 h 1031"/>
                <a:gd name="T18" fmla="*/ 2147483646 w 1316"/>
                <a:gd name="T19" fmla="*/ 2147483646 h 1031"/>
                <a:gd name="T20" fmla="*/ 2147483646 w 1316"/>
                <a:gd name="T21" fmla="*/ 2147483646 h 1031"/>
                <a:gd name="T22" fmla="*/ 2147483646 w 1316"/>
                <a:gd name="T23" fmla="*/ 2147483646 h 1031"/>
                <a:gd name="T24" fmla="*/ 2147483646 w 1316"/>
                <a:gd name="T25" fmla="*/ 2147483646 h 1031"/>
                <a:gd name="T26" fmla="*/ 2147483646 w 1316"/>
                <a:gd name="T27" fmla="*/ 2147483646 h 1031"/>
                <a:gd name="T28" fmla="*/ 2147483646 w 1316"/>
                <a:gd name="T29" fmla="*/ 2147483646 h 1031"/>
                <a:gd name="T30" fmla="*/ 2147483646 w 1316"/>
                <a:gd name="T31" fmla="*/ 2147483646 h 1031"/>
                <a:gd name="T32" fmla="*/ 2147483646 w 1316"/>
                <a:gd name="T33" fmla="*/ 2147483646 h 1031"/>
                <a:gd name="T34" fmla="*/ 2147483646 w 1316"/>
                <a:gd name="T35" fmla="*/ 2147483646 h 1031"/>
                <a:gd name="T36" fmla="*/ 0 w 1316"/>
                <a:gd name="T37" fmla="*/ 2147483646 h 1031"/>
                <a:gd name="T38" fmla="*/ 2147483646 w 1316"/>
                <a:gd name="T39" fmla="*/ 2147483646 h 1031"/>
                <a:gd name="T40" fmla="*/ 2147483646 w 1316"/>
                <a:gd name="T41" fmla="*/ 2147483646 h 1031"/>
                <a:gd name="T42" fmla="*/ 2147483646 w 1316"/>
                <a:gd name="T43" fmla="*/ 2147483646 h 1031"/>
                <a:gd name="T44" fmla="*/ 2147483646 w 1316"/>
                <a:gd name="T45" fmla="*/ 2147483646 h 1031"/>
                <a:gd name="T46" fmla="*/ 2147483646 w 1316"/>
                <a:gd name="T47" fmla="*/ 2147483646 h 1031"/>
                <a:gd name="T48" fmla="*/ 2147483646 w 1316"/>
                <a:gd name="T49" fmla="*/ 2147483646 h 1031"/>
                <a:gd name="T50" fmla="*/ 2147483646 w 1316"/>
                <a:gd name="T51" fmla="*/ 2147483646 h 1031"/>
                <a:gd name="T52" fmla="*/ 2147483646 w 1316"/>
                <a:gd name="T53" fmla="*/ 2147483646 h 1031"/>
                <a:gd name="T54" fmla="*/ 2147483646 w 1316"/>
                <a:gd name="T55" fmla="*/ 2147483646 h 1031"/>
                <a:gd name="T56" fmla="*/ 2147483646 w 1316"/>
                <a:gd name="T57" fmla="*/ 2147483646 h 1031"/>
                <a:gd name="T58" fmla="*/ 2147483646 w 1316"/>
                <a:gd name="T59" fmla="*/ 2147483646 h 1031"/>
                <a:gd name="T60" fmla="*/ 2147483646 w 1316"/>
                <a:gd name="T61" fmla="*/ 2147483646 h 1031"/>
                <a:gd name="T62" fmla="*/ 2147483646 w 1316"/>
                <a:gd name="T63" fmla="*/ 2147483646 h 1031"/>
                <a:gd name="T64" fmla="*/ 2147483646 w 1316"/>
                <a:gd name="T65" fmla="*/ 2147483646 h 1031"/>
                <a:gd name="T66" fmla="*/ 2147483646 w 1316"/>
                <a:gd name="T67" fmla="*/ 2147483646 h 1031"/>
                <a:gd name="T68" fmla="*/ 2147483646 w 1316"/>
                <a:gd name="T69" fmla="*/ 2147483646 h 1031"/>
                <a:gd name="T70" fmla="*/ 2147483646 w 1316"/>
                <a:gd name="T71" fmla="*/ 2147483646 h 1031"/>
                <a:gd name="T72" fmla="*/ 2147483646 w 1316"/>
                <a:gd name="T73" fmla="*/ 2147483646 h 1031"/>
                <a:gd name="T74" fmla="*/ 2147483646 w 1316"/>
                <a:gd name="T75" fmla="*/ 2147483646 h 1031"/>
                <a:gd name="T76" fmla="*/ 2147483646 w 1316"/>
                <a:gd name="T77" fmla="*/ 2147483646 h 1031"/>
                <a:gd name="T78" fmla="*/ 2147483646 w 1316"/>
                <a:gd name="T79" fmla="*/ 2147483646 h 1031"/>
                <a:gd name="T80" fmla="*/ 2147483646 w 1316"/>
                <a:gd name="T81" fmla="*/ 2147483646 h 1031"/>
                <a:gd name="T82" fmla="*/ 2147483646 w 1316"/>
                <a:gd name="T83" fmla="*/ 2147483646 h 1031"/>
                <a:gd name="T84" fmla="*/ 2147483646 w 1316"/>
                <a:gd name="T85" fmla="*/ 2147483646 h 1031"/>
                <a:gd name="T86" fmla="*/ 2147483646 w 1316"/>
                <a:gd name="T87" fmla="*/ 2147483646 h 1031"/>
                <a:gd name="T88" fmla="*/ 2147483646 w 1316"/>
                <a:gd name="T89" fmla="*/ 2147483646 h 1031"/>
                <a:gd name="T90" fmla="*/ 2147483646 w 1316"/>
                <a:gd name="T91" fmla="*/ 2147483646 h 1031"/>
                <a:gd name="T92" fmla="*/ 2147483646 w 1316"/>
                <a:gd name="T93" fmla="*/ 2147483646 h 1031"/>
                <a:gd name="T94" fmla="*/ 2147483646 w 1316"/>
                <a:gd name="T95" fmla="*/ 2147483646 h 1031"/>
                <a:gd name="T96" fmla="*/ 2147483646 w 1316"/>
                <a:gd name="T97" fmla="*/ 2147483646 h 1031"/>
                <a:gd name="T98" fmla="*/ 2147483646 w 1316"/>
                <a:gd name="T99" fmla="*/ 2147483646 h 1031"/>
                <a:gd name="T100" fmla="*/ 2147483646 w 1316"/>
                <a:gd name="T101" fmla="*/ 0 h 10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16"/>
                <a:gd name="T154" fmla="*/ 0 h 1031"/>
                <a:gd name="T155" fmla="*/ 1316 w 1316"/>
                <a:gd name="T156" fmla="*/ 1031 h 103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16" h="1031">
                  <a:moveTo>
                    <a:pt x="681" y="0"/>
                  </a:moveTo>
                  <a:lnTo>
                    <a:pt x="764" y="201"/>
                  </a:lnTo>
                  <a:lnTo>
                    <a:pt x="737" y="209"/>
                  </a:lnTo>
                  <a:lnTo>
                    <a:pt x="707" y="216"/>
                  </a:lnTo>
                  <a:lnTo>
                    <a:pt x="669" y="224"/>
                  </a:lnTo>
                  <a:lnTo>
                    <a:pt x="637" y="229"/>
                  </a:lnTo>
                  <a:lnTo>
                    <a:pt x="602" y="234"/>
                  </a:lnTo>
                  <a:lnTo>
                    <a:pt x="564" y="237"/>
                  </a:lnTo>
                  <a:lnTo>
                    <a:pt x="524" y="241"/>
                  </a:lnTo>
                  <a:lnTo>
                    <a:pt x="452" y="241"/>
                  </a:lnTo>
                  <a:lnTo>
                    <a:pt x="415" y="239"/>
                  </a:lnTo>
                  <a:lnTo>
                    <a:pt x="381" y="235"/>
                  </a:lnTo>
                  <a:lnTo>
                    <a:pt x="345" y="233"/>
                  </a:lnTo>
                  <a:lnTo>
                    <a:pt x="310" y="226"/>
                  </a:lnTo>
                  <a:lnTo>
                    <a:pt x="277" y="219"/>
                  </a:lnTo>
                  <a:lnTo>
                    <a:pt x="236" y="211"/>
                  </a:lnTo>
                  <a:lnTo>
                    <a:pt x="202" y="199"/>
                  </a:lnTo>
                  <a:lnTo>
                    <a:pt x="294" y="623"/>
                  </a:lnTo>
                  <a:lnTo>
                    <a:pt x="0" y="791"/>
                  </a:lnTo>
                  <a:lnTo>
                    <a:pt x="15" y="796"/>
                  </a:lnTo>
                  <a:lnTo>
                    <a:pt x="45" y="806"/>
                  </a:lnTo>
                  <a:lnTo>
                    <a:pt x="68" y="813"/>
                  </a:lnTo>
                  <a:lnTo>
                    <a:pt x="95" y="821"/>
                  </a:lnTo>
                  <a:lnTo>
                    <a:pt x="127" y="828"/>
                  </a:lnTo>
                  <a:lnTo>
                    <a:pt x="153" y="834"/>
                  </a:lnTo>
                  <a:lnTo>
                    <a:pt x="188" y="843"/>
                  </a:lnTo>
                  <a:lnTo>
                    <a:pt x="219" y="849"/>
                  </a:lnTo>
                  <a:lnTo>
                    <a:pt x="253" y="853"/>
                  </a:lnTo>
                  <a:lnTo>
                    <a:pt x="290" y="858"/>
                  </a:lnTo>
                  <a:lnTo>
                    <a:pt x="325" y="862"/>
                  </a:lnTo>
                  <a:lnTo>
                    <a:pt x="365" y="864"/>
                  </a:lnTo>
                  <a:lnTo>
                    <a:pt x="404" y="866"/>
                  </a:lnTo>
                  <a:lnTo>
                    <a:pt x="442" y="866"/>
                  </a:lnTo>
                  <a:lnTo>
                    <a:pt x="482" y="866"/>
                  </a:lnTo>
                  <a:lnTo>
                    <a:pt x="532" y="866"/>
                  </a:lnTo>
                  <a:lnTo>
                    <a:pt x="577" y="865"/>
                  </a:lnTo>
                  <a:lnTo>
                    <a:pt x="607" y="864"/>
                  </a:lnTo>
                  <a:lnTo>
                    <a:pt x="643" y="860"/>
                  </a:lnTo>
                  <a:lnTo>
                    <a:pt x="679" y="857"/>
                  </a:lnTo>
                  <a:lnTo>
                    <a:pt x="720" y="851"/>
                  </a:lnTo>
                  <a:lnTo>
                    <a:pt x="756" y="845"/>
                  </a:lnTo>
                  <a:lnTo>
                    <a:pt x="788" y="838"/>
                  </a:lnTo>
                  <a:lnTo>
                    <a:pt x="832" y="830"/>
                  </a:lnTo>
                  <a:lnTo>
                    <a:pt x="865" y="821"/>
                  </a:lnTo>
                  <a:lnTo>
                    <a:pt x="905" y="811"/>
                  </a:lnTo>
                  <a:lnTo>
                    <a:pt x="939" y="803"/>
                  </a:lnTo>
                  <a:lnTo>
                    <a:pt x="976" y="791"/>
                  </a:lnTo>
                  <a:lnTo>
                    <a:pt x="1012" y="780"/>
                  </a:lnTo>
                  <a:lnTo>
                    <a:pt x="1121" y="1030"/>
                  </a:lnTo>
                  <a:lnTo>
                    <a:pt x="1315" y="314"/>
                  </a:lnTo>
                  <a:lnTo>
                    <a:pt x="681" y="0"/>
                  </a:lnTo>
                </a:path>
              </a:pathLst>
            </a:custGeom>
            <a:solidFill>
              <a:srgbClr val="D49FFF"/>
            </a:solidFill>
            <a:ln w="12700" cap="rnd" cmpd="sng">
              <a:solidFill>
                <a:srgbClr val="000000"/>
              </a:solidFill>
              <a:prstDash val="solid"/>
              <a:round/>
              <a:headEnd type="none" w="med" len="med"/>
              <a:tailEnd type="none" w="med" len="med"/>
            </a:ln>
          </p:spPr>
          <p:txBody>
            <a:bodyPr/>
            <a:lstStyle/>
            <a:p>
              <a:endParaRPr lang="en-US"/>
            </a:p>
          </p:txBody>
        </p:sp>
        <p:sp>
          <p:nvSpPr>
            <p:cNvPr id="31756" name="Rectangle 14"/>
            <p:cNvSpPr>
              <a:spLocks noChangeArrowheads="1"/>
            </p:cNvSpPr>
            <p:nvPr/>
          </p:nvSpPr>
          <p:spPr bwMode="auto">
            <a:xfrm rot="1800000">
              <a:off x="3097213" y="5210175"/>
              <a:ext cx="81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Home</a:t>
              </a:r>
            </a:p>
          </p:txBody>
        </p:sp>
        <p:sp>
          <p:nvSpPr>
            <p:cNvPr id="31757" name="Rectangle 15"/>
            <p:cNvSpPr>
              <a:spLocks noChangeArrowheads="1"/>
            </p:cNvSpPr>
            <p:nvPr/>
          </p:nvSpPr>
          <p:spPr bwMode="auto">
            <a:xfrm rot="4560000">
              <a:off x="2257425" y="3873501"/>
              <a:ext cx="604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Job</a:t>
              </a:r>
            </a:p>
          </p:txBody>
        </p:sp>
        <p:sp>
          <p:nvSpPr>
            <p:cNvPr id="31758" name="Rectangle 16"/>
            <p:cNvSpPr>
              <a:spLocks noChangeArrowheads="1"/>
            </p:cNvSpPr>
            <p:nvPr/>
          </p:nvSpPr>
          <p:spPr bwMode="auto">
            <a:xfrm rot="18240000">
              <a:off x="5861844" y="4653757"/>
              <a:ext cx="946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School</a:t>
              </a:r>
            </a:p>
          </p:txBody>
        </p:sp>
        <p:sp>
          <p:nvSpPr>
            <p:cNvPr id="31759" name="Rectangle 17"/>
            <p:cNvSpPr>
              <a:spLocks noChangeArrowheads="1"/>
            </p:cNvSpPr>
            <p:nvPr/>
          </p:nvSpPr>
          <p:spPr bwMode="auto">
            <a:xfrm rot="4440000">
              <a:off x="5942807" y="3058318"/>
              <a:ext cx="1441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Community</a:t>
              </a:r>
            </a:p>
          </p:txBody>
        </p:sp>
        <p:sp>
          <p:nvSpPr>
            <p:cNvPr id="31760" name="Rectangle 18"/>
            <p:cNvSpPr>
              <a:spLocks noChangeArrowheads="1"/>
            </p:cNvSpPr>
            <p:nvPr/>
          </p:nvSpPr>
          <p:spPr bwMode="auto">
            <a:xfrm rot="1920000">
              <a:off x="5130800" y="1768475"/>
              <a:ext cx="1250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Strengths</a:t>
              </a:r>
            </a:p>
          </p:txBody>
        </p:sp>
        <p:sp>
          <p:nvSpPr>
            <p:cNvPr id="31761" name="Rectangle 19"/>
            <p:cNvSpPr>
              <a:spLocks noChangeArrowheads="1"/>
            </p:cNvSpPr>
            <p:nvPr/>
          </p:nvSpPr>
          <p:spPr bwMode="auto">
            <a:xfrm rot="21120000">
              <a:off x="3582988" y="1431925"/>
              <a:ext cx="1493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Preferences</a:t>
              </a:r>
            </a:p>
          </p:txBody>
        </p:sp>
        <p:sp>
          <p:nvSpPr>
            <p:cNvPr id="31762" name="Rectangle 20"/>
            <p:cNvSpPr>
              <a:spLocks noChangeArrowheads="1"/>
            </p:cNvSpPr>
            <p:nvPr/>
          </p:nvSpPr>
          <p:spPr bwMode="auto">
            <a:xfrm rot="17880000">
              <a:off x="2345532" y="2340768"/>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Friends</a:t>
              </a:r>
            </a:p>
          </p:txBody>
        </p:sp>
        <p:sp>
          <p:nvSpPr>
            <p:cNvPr id="31763" name="Rectangle 21"/>
            <p:cNvSpPr>
              <a:spLocks noChangeArrowheads="1"/>
            </p:cNvSpPr>
            <p:nvPr/>
          </p:nvSpPr>
          <p:spPr bwMode="auto">
            <a:xfrm rot="21120000">
              <a:off x="4221163" y="5413375"/>
              <a:ext cx="1746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a:t>Neighborhood</a:t>
              </a:r>
            </a:p>
          </p:txBody>
        </p:sp>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13</a:t>
            </a:r>
          </a:p>
        </p:txBody>
      </p:sp>
      <p:sp>
        <p:nvSpPr>
          <p:cNvPr id="7"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3600" dirty="0"/>
              <a:t>Creating Connections – Tips</a:t>
            </a:r>
          </a:p>
        </p:txBody>
      </p:sp>
      <p:sp>
        <p:nvSpPr>
          <p:cNvPr id="32771" name="Text Box 23"/>
          <p:cNvSpPr txBox="1">
            <a:spLocks noChangeArrowheads="1"/>
          </p:cNvSpPr>
          <p:nvPr/>
        </p:nvSpPr>
        <p:spPr bwMode="auto">
          <a:xfrm>
            <a:off x="1485900" y="1676400"/>
            <a:ext cx="7086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ct val="40000"/>
              </a:spcBef>
              <a:spcAft>
                <a:spcPct val="40000"/>
              </a:spcAft>
              <a:buFontTx/>
              <a:buAutoNum type="arabicPeriod" startAt="9"/>
            </a:pPr>
            <a:r>
              <a:rPr lang="en-US" altLang="en-US" b="0" dirty="0"/>
              <a:t>Affirm others’ valuable support</a:t>
            </a:r>
          </a:p>
          <a:p>
            <a:pPr eaLnBrk="1" latinLnBrk="1" hangingPunct="1">
              <a:spcBef>
                <a:spcPct val="40000"/>
              </a:spcBef>
              <a:spcAft>
                <a:spcPct val="40000"/>
              </a:spcAft>
              <a:buFontTx/>
              <a:buAutoNum type="arabicPeriod" startAt="9"/>
            </a:pPr>
            <a:r>
              <a:rPr lang="en-US" altLang="en-US" b="0" dirty="0"/>
              <a:t>Create a sense of connectedness</a:t>
            </a:r>
          </a:p>
          <a:p>
            <a:pPr eaLnBrk="1" latinLnBrk="1" hangingPunct="1">
              <a:spcBef>
                <a:spcPct val="40000"/>
              </a:spcBef>
              <a:spcAft>
                <a:spcPct val="40000"/>
              </a:spcAft>
              <a:buFontTx/>
              <a:buAutoNum type="arabicPeriod" startAt="9"/>
            </a:pPr>
            <a:r>
              <a:rPr lang="en-US" altLang="en-US" b="0" dirty="0"/>
              <a:t>Create a sense of caring</a:t>
            </a:r>
          </a:p>
          <a:p>
            <a:pPr eaLnBrk="1" latinLnBrk="1" hangingPunct="1">
              <a:spcBef>
                <a:spcPct val="40000"/>
              </a:spcBef>
              <a:spcAft>
                <a:spcPct val="40000"/>
              </a:spcAft>
              <a:buFontTx/>
              <a:buAutoNum type="arabicPeriod" startAt="9"/>
            </a:pPr>
            <a:r>
              <a:rPr lang="en-US" altLang="en-US" b="0" dirty="0"/>
              <a:t>Create informal socialization</a:t>
            </a:r>
          </a:p>
          <a:p>
            <a:pPr eaLnBrk="1" latinLnBrk="1" hangingPunct="1">
              <a:spcBef>
                <a:spcPct val="40000"/>
              </a:spcBef>
              <a:spcAft>
                <a:spcPct val="40000"/>
              </a:spcAft>
              <a:buFontTx/>
              <a:buAutoNum type="arabicPeriod" startAt="9"/>
            </a:pPr>
            <a:r>
              <a:rPr lang="en-US" altLang="en-US" b="0" dirty="0"/>
              <a:t>Infuse laughter and avoid somberness</a:t>
            </a:r>
          </a:p>
          <a:p>
            <a:pPr eaLnBrk="1" latinLnBrk="1" hangingPunct="1">
              <a:spcBef>
                <a:spcPct val="40000"/>
              </a:spcBef>
              <a:spcAft>
                <a:spcPct val="40000"/>
              </a:spcAft>
              <a:buFontTx/>
              <a:buAutoNum type="arabicPeriod" startAt="9"/>
            </a:pPr>
            <a:r>
              <a:rPr lang="en-US" altLang="en-US" b="0" dirty="0"/>
              <a:t>Turn a crisis into an opportunity</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14</a:t>
            </a:r>
          </a:p>
        </p:txBody>
      </p:sp>
      <p:sp>
        <p:nvSpPr>
          <p:cNvPr id="20" name="Rectangle 4"/>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4000" dirty="0"/>
              <a:t>Sharing Great Expectations</a:t>
            </a:r>
          </a:p>
        </p:txBody>
      </p:sp>
      <p:grpSp>
        <p:nvGrpSpPr>
          <p:cNvPr id="33795" name="Group 19" descr="image of circle with arrows going counter clockwise. The arrows say: home, job, school, community, friends, neighborhood"/>
          <p:cNvGrpSpPr>
            <a:grpSpLocks/>
          </p:cNvGrpSpPr>
          <p:nvPr/>
        </p:nvGrpSpPr>
        <p:grpSpPr bwMode="auto">
          <a:xfrm>
            <a:off x="2559050" y="1903413"/>
            <a:ext cx="4127500" cy="4116387"/>
            <a:chOff x="1576" y="1066"/>
            <a:chExt cx="2430" cy="2423"/>
          </a:xfrm>
        </p:grpSpPr>
        <p:grpSp>
          <p:nvGrpSpPr>
            <p:cNvPr id="33797" name="Group 6"/>
            <p:cNvGrpSpPr>
              <a:grpSpLocks/>
            </p:cNvGrpSpPr>
            <p:nvPr/>
          </p:nvGrpSpPr>
          <p:grpSpPr bwMode="auto">
            <a:xfrm>
              <a:off x="1703" y="1066"/>
              <a:ext cx="2303" cy="1731"/>
              <a:chOff x="1682" y="1066"/>
              <a:chExt cx="2303" cy="1731"/>
            </a:xfrm>
          </p:grpSpPr>
          <p:sp>
            <p:nvSpPr>
              <p:cNvPr id="33807" name="Freeform 7"/>
              <p:cNvSpPr>
                <a:spLocks/>
              </p:cNvSpPr>
              <p:nvPr/>
            </p:nvSpPr>
            <p:spPr bwMode="auto">
              <a:xfrm>
                <a:off x="1682" y="1073"/>
                <a:ext cx="955" cy="1102"/>
              </a:xfrm>
              <a:custGeom>
                <a:avLst/>
                <a:gdLst>
                  <a:gd name="T0" fmla="*/ 695 w 955"/>
                  <a:gd name="T1" fmla="*/ 739 h 1102"/>
                  <a:gd name="T2" fmla="*/ 695 w 955"/>
                  <a:gd name="T3" fmla="*/ 641 h 1102"/>
                  <a:gd name="T4" fmla="*/ 695 w 955"/>
                  <a:gd name="T5" fmla="*/ 565 h 1102"/>
                  <a:gd name="T6" fmla="*/ 692 w 955"/>
                  <a:gd name="T7" fmla="*/ 493 h 1102"/>
                  <a:gd name="T8" fmla="*/ 694 w 955"/>
                  <a:gd name="T9" fmla="*/ 420 h 1102"/>
                  <a:gd name="T10" fmla="*/ 696 w 955"/>
                  <a:gd name="T11" fmla="*/ 355 h 1102"/>
                  <a:gd name="T12" fmla="*/ 704 w 955"/>
                  <a:gd name="T13" fmla="*/ 295 h 1102"/>
                  <a:gd name="T14" fmla="*/ 715 w 955"/>
                  <a:gd name="T15" fmla="*/ 242 h 1102"/>
                  <a:gd name="T16" fmla="*/ 733 w 955"/>
                  <a:gd name="T17" fmla="*/ 195 h 1102"/>
                  <a:gd name="T18" fmla="*/ 753 w 955"/>
                  <a:gd name="T19" fmla="*/ 152 h 1102"/>
                  <a:gd name="T20" fmla="*/ 777 w 955"/>
                  <a:gd name="T21" fmla="*/ 115 h 1102"/>
                  <a:gd name="T22" fmla="*/ 808 w 955"/>
                  <a:gd name="T23" fmla="*/ 81 h 1102"/>
                  <a:gd name="T24" fmla="*/ 848 w 955"/>
                  <a:gd name="T25" fmla="*/ 47 h 1102"/>
                  <a:gd name="T26" fmla="*/ 895 w 955"/>
                  <a:gd name="T27" fmla="*/ 25 h 1102"/>
                  <a:gd name="T28" fmla="*/ 954 w 955"/>
                  <a:gd name="T29" fmla="*/ 0 h 1102"/>
                  <a:gd name="T30" fmla="*/ 889 w 955"/>
                  <a:gd name="T31" fmla="*/ 9 h 1102"/>
                  <a:gd name="T32" fmla="*/ 829 w 955"/>
                  <a:gd name="T33" fmla="*/ 19 h 1102"/>
                  <a:gd name="T34" fmla="*/ 771 w 955"/>
                  <a:gd name="T35" fmla="*/ 33 h 1102"/>
                  <a:gd name="T36" fmla="*/ 715 w 955"/>
                  <a:gd name="T37" fmla="*/ 51 h 1102"/>
                  <a:gd name="T38" fmla="*/ 663 w 955"/>
                  <a:gd name="T39" fmla="*/ 70 h 1102"/>
                  <a:gd name="T40" fmla="*/ 608 w 955"/>
                  <a:gd name="T41" fmla="*/ 91 h 1102"/>
                  <a:gd name="T42" fmla="*/ 549 w 955"/>
                  <a:gd name="T43" fmla="*/ 118 h 1102"/>
                  <a:gd name="T44" fmla="*/ 494 w 955"/>
                  <a:gd name="T45" fmla="*/ 147 h 1102"/>
                  <a:gd name="T46" fmla="*/ 442 w 955"/>
                  <a:gd name="T47" fmla="*/ 177 h 1102"/>
                  <a:gd name="T48" fmla="*/ 396 w 955"/>
                  <a:gd name="T49" fmla="*/ 207 h 1102"/>
                  <a:gd name="T50" fmla="*/ 354 w 955"/>
                  <a:gd name="T51" fmla="*/ 239 h 1102"/>
                  <a:gd name="T52" fmla="*/ 303 w 955"/>
                  <a:gd name="T53" fmla="*/ 278 h 1102"/>
                  <a:gd name="T54" fmla="*/ 257 w 955"/>
                  <a:gd name="T55" fmla="*/ 319 h 1102"/>
                  <a:gd name="T56" fmla="*/ 213 w 955"/>
                  <a:gd name="T57" fmla="*/ 360 h 1102"/>
                  <a:gd name="T58" fmla="*/ 173 w 955"/>
                  <a:gd name="T59" fmla="*/ 404 h 1102"/>
                  <a:gd name="T60" fmla="*/ 128 w 955"/>
                  <a:gd name="T61" fmla="*/ 458 h 1102"/>
                  <a:gd name="T62" fmla="*/ 85 w 955"/>
                  <a:gd name="T63" fmla="*/ 516 h 1102"/>
                  <a:gd name="T64" fmla="*/ 58 w 955"/>
                  <a:gd name="T65" fmla="*/ 560 h 1102"/>
                  <a:gd name="T66" fmla="*/ 29 w 955"/>
                  <a:gd name="T67" fmla="*/ 611 h 1102"/>
                  <a:gd name="T68" fmla="*/ 7 w 955"/>
                  <a:gd name="T69" fmla="*/ 675 h 1102"/>
                  <a:gd name="T70" fmla="*/ 1 w 955"/>
                  <a:gd name="T71" fmla="*/ 721 h 1102"/>
                  <a:gd name="T72" fmla="*/ 0 w 955"/>
                  <a:gd name="T73" fmla="*/ 765 h 1102"/>
                  <a:gd name="T74" fmla="*/ 7 w 955"/>
                  <a:gd name="T75" fmla="*/ 825 h 1102"/>
                  <a:gd name="T76" fmla="*/ 25 w 955"/>
                  <a:gd name="T77" fmla="*/ 883 h 1102"/>
                  <a:gd name="T78" fmla="*/ 52 w 955"/>
                  <a:gd name="T79" fmla="*/ 935 h 1102"/>
                  <a:gd name="T80" fmla="*/ 80 w 955"/>
                  <a:gd name="T81" fmla="*/ 976 h 1102"/>
                  <a:gd name="T82" fmla="*/ 117 w 955"/>
                  <a:gd name="T83" fmla="*/ 1014 h 1102"/>
                  <a:gd name="T84" fmla="*/ 163 w 955"/>
                  <a:gd name="T85" fmla="*/ 1046 h 1102"/>
                  <a:gd name="T86" fmla="*/ 217 w 955"/>
                  <a:gd name="T87" fmla="*/ 1076 h 1102"/>
                  <a:gd name="T88" fmla="*/ 277 w 955"/>
                  <a:gd name="T89" fmla="*/ 1093 h 1102"/>
                  <a:gd name="T90" fmla="*/ 343 w 955"/>
                  <a:gd name="T91" fmla="*/ 1101 h 1102"/>
                  <a:gd name="T92" fmla="*/ 401 w 955"/>
                  <a:gd name="T93" fmla="*/ 1095 h 1102"/>
                  <a:gd name="T94" fmla="*/ 464 w 955"/>
                  <a:gd name="T95" fmla="*/ 1079 h 1102"/>
                  <a:gd name="T96" fmla="*/ 512 w 955"/>
                  <a:gd name="T97" fmla="*/ 1057 h 1102"/>
                  <a:gd name="T98" fmla="*/ 559 w 955"/>
                  <a:gd name="T99" fmla="*/ 1027 h 1102"/>
                  <a:gd name="T100" fmla="*/ 601 w 955"/>
                  <a:gd name="T101" fmla="*/ 988 h 1102"/>
                  <a:gd name="T102" fmla="*/ 632 w 955"/>
                  <a:gd name="T103" fmla="*/ 950 h 1102"/>
                  <a:gd name="T104" fmla="*/ 659 w 955"/>
                  <a:gd name="T105" fmla="*/ 900 h 1102"/>
                  <a:gd name="T106" fmla="*/ 680 w 955"/>
                  <a:gd name="T107" fmla="*/ 851 h 1102"/>
                  <a:gd name="T108" fmla="*/ 692 w 955"/>
                  <a:gd name="T109" fmla="*/ 799 h 1102"/>
                  <a:gd name="T110" fmla="*/ 695 w 955"/>
                  <a:gd name="T111" fmla="*/ 739 h 1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5"/>
                  <a:gd name="T169" fmla="*/ 0 h 1102"/>
                  <a:gd name="T170" fmla="*/ 955 w 955"/>
                  <a:gd name="T171" fmla="*/ 1102 h 1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5" h="1102">
                    <a:moveTo>
                      <a:pt x="695" y="739"/>
                    </a:moveTo>
                    <a:lnTo>
                      <a:pt x="695" y="641"/>
                    </a:lnTo>
                    <a:lnTo>
                      <a:pt x="695" y="565"/>
                    </a:lnTo>
                    <a:lnTo>
                      <a:pt x="692" y="493"/>
                    </a:lnTo>
                    <a:lnTo>
                      <a:pt x="694" y="420"/>
                    </a:lnTo>
                    <a:lnTo>
                      <a:pt x="696" y="355"/>
                    </a:lnTo>
                    <a:lnTo>
                      <a:pt x="704" y="295"/>
                    </a:lnTo>
                    <a:lnTo>
                      <a:pt x="715" y="242"/>
                    </a:lnTo>
                    <a:lnTo>
                      <a:pt x="733" y="195"/>
                    </a:lnTo>
                    <a:lnTo>
                      <a:pt x="753" y="152"/>
                    </a:lnTo>
                    <a:lnTo>
                      <a:pt x="777" y="115"/>
                    </a:lnTo>
                    <a:lnTo>
                      <a:pt x="808" y="81"/>
                    </a:lnTo>
                    <a:lnTo>
                      <a:pt x="848" y="47"/>
                    </a:lnTo>
                    <a:lnTo>
                      <a:pt x="895" y="25"/>
                    </a:lnTo>
                    <a:lnTo>
                      <a:pt x="954" y="0"/>
                    </a:lnTo>
                    <a:lnTo>
                      <a:pt x="889" y="9"/>
                    </a:lnTo>
                    <a:lnTo>
                      <a:pt x="829" y="19"/>
                    </a:lnTo>
                    <a:lnTo>
                      <a:pt x="771" y="33"/>
                    </a:lnTo>
                    <a:lnTo>
                      <a:pt x="715" y="51"/>
                    </a:lnTo>
                    <a:lnTo>
                      <a:pt x="663" y="70"/>
                    </a:lnTo>
                    <a:lnTo>
                      <a:pt x="608" y="91"/>
                    </a:lnTo>
                    <a:lnTo>
                      <a:pt x="549" y="118"/>
                    </a:lnTo>
                    <a:lnTo>
                      <a:pt x="494" y="147"/>
                    </a:lnTo>
                    <a:lnTo>
                      <a:pt x="442" y="177"/>
                    </a:lnTo>
                    <a:lnTo>
                      <a:pt x="396" y="207"/>
                    </a:lnTo>
                    <a:lnTo>
                      <a:pt x="354" y="239"/>
                    </a:lnTo>
                    <a:lnTo>
                      <a:pt x="303" y="278"/>
                    </a:lnTo>
                    <a:lnTo>
                      <a:pt x="257" y="319"/>
                    </a:lnTo>
                    <a:lnTo>
                      <a:pt x="213" y="360"/>
                    </a:lnTo>
                    <a:lnTo>
                      <a:pt x="173" y="404"/>
                    </a:lnTo>
                    <a:lnTo>
                      <a:pt x="128" y="458"/>
                    </a:lnTo>
                    <a:lnTo>
                      <a:pt x="85" y="516"/>
                    </a:lnTo>
                    <a:lnTo>
                      <a:pt x="58" y="560"/>
                    </a:lnTo>
                    <a:lnTo>
                      <a:pt x="29" y="611"/>
                    </a:lnTo>
                    <a:lnTo>
                      <a:pt x="7" y="675"/>
                    </a:lnTo>
                    <a:lnTo>
                      <a:pt x="1" y="721"/>
                    </a:lnTo>
                    <a:lnTo>
                      <a:pt x="0" y="765"/>
                    </a:lnTo>
                    <a:lnTo>
                      <a:pt x="7" y="825"/>
                    </a:lnTo>
                    <a:lnTo>
                      <a:pt x="25" y="883"/>
                    </a:lnTo>
                    <a:lnTo>
                      <a:pt x="52" y="935"/>
                    </a:lnTo>
                    <a:lnTo>
                      <a:pt x="80" y="976"/>
                    </a:lnTo>
                    <a:lnTo>
                      <a:pt x="117" y="1014"/>
                    </a:lnTo>
                    <a:lnTo>
                      <a:pt x="163" y="1046"/>
                    </a:lnTo>
                    <a:lnTo>
                      <a:pt x="217" y="1076"/>
                    </a:lnTo>
                    <a:lnTo>
                      <a:pt x="277" y="1093"/>
                    </a:lnTo>
                    <a:lnTo>
                      <a:pt x="343" y="1101"/>
                    </a:lnTo>
                    <a:lnTo>
                      <a:pt x="401" y="1095"/>
                    </a:lnTo>
                    <a:lnTo>
                      <a:pt x="464" y="1079"/>
                    </a:lnTo>
                    <a:lnTo>
                      <a:pt x="512" y="1057"/>
                    </a:lnTo>
                    <a:lnTo>
                      <a:pt x="559" y="1027"/>
                    </a:lnTo>
                    <a:lnTo>
                      <a:pt x="601" y="988"/>
                    </a:lnTo>
                    <a:lnTo>
                      <a:pt x="632" y="950"/>
                    </a:lnTo>
                    <a:lnTo>
                      <a:pt x="659" y="900"/>
                    </a:lnTo>
                    <a:lnTo>
                      <a:pt x="680" y="851"/>
                    </a:lnTo>
                    <a:lnTo>
                      <a:pt x="692" y="799"/>
                    </a:lnTo>
                    <a:lnTo>
                      <a:pt x="695" y="739"/>
                    </a:lnTo>
                  </a:path>
                </a:pathLst>
              </a:custGeom>
              <a:solidFill>
                <a:srgbClr val="FF0000"/>
              </a:solidFill>
              <a:ln w="25400" cap="rnd" cmpd="sng">
                <a:solidFill>
                  <a:srgbClr val="000000"/>
                </a:solidFill>
                <a:prstDash val="solid"/>
                <a:round/>
                <a:headEnd type="none" w="med" len="med"/>
                <a:tailEnd type="none" w="med" len="med"/>
              </a:ln>
            </p:spPr>
            <p:txBody>
              <a:bodyPr/>
              <a:lstStyle/>
              <a:p>
                <a:endParaRPr lang="en-US"/>
              </a:p>
            </p:txBody>
          </p:sp>
          <p:sp>
            <p:nvSpPr>
              <p:cNvPr id="33808" name="Freeform 8"/>
              <p:cNvSpPr>
                <a:spLocks/>
              </p:cNvSpPr>
              <p:nvPr/>
            </p:nvSpPr>
            <p:spPr bwMode="auto">
              <a:xfrm>
                <a:off x="2421" y="1066"/>
                <a:ext cx="1320" cy="698"/>
              </a:xfrm>
              <a:custGeom>
                <a:avLst/>
                <a:gdLst>
                  <a:gd name="T0" fmla="*/ 172 w 1320"/>
                  <a:gd name="T1" fmla="*/ 646 h 698"/>
                  <a:gd name="T2" fmla="*/ 123 w 1320"/>
                  <a:gd name="T3" fmla="*/ 612 h 698"/>
                  <a:gd name="T4" fmla="*/ 81 w 1320"/>
                  <a:gd name="T5" fmla="*/ 569 h 698"/>
                  <a:gd name="T6" fmla="*/ 49 w 1320"/>
                  <a:gd name="T7" fmla="*/ 527 h 698"/>
                  <a:gd name="T8" fmla="*/ 27 w 1320"/>
                  <a:gd name="T9" fmla="*/ 483 h 698"/>
                  <a:gd name="T10" fmla="*/ 9 w 1320"/>
                  <a:gd name="T11" fmla="*/ 432 h 698"/>
                  <a:gd name="T12" fmla="*/ 0 w 1320"/>
                  <a:gd name="T13" fmla="*/ 370 h 698"/>
                  <a:gd name="T14" fmla="*/ 2 w 1320"/>
                  <a:gd name="T15" fmla="*/ 306 h 698"/>
                  <a:gd name="T16" fmla="*/ 18 w 1320"/>
                  <a:gd name="T17" fmla="*/ 237 h 698"/>
                  <a:gd name="T18" fmla="*/ 41 w 1320"/>
                  <a:gd name="T19" fmla="*/ 184 h 698"/>
                  <a:gd name="T20" fmla="*/ 70 w 1320"/>
                  <a:gd name="T21" fmla="*/ 138 h 698"/>
                  <a:gd name="T22" fmla="*/ 107 w 1320"/>
                  <a:gd name="T23" fmla="*/ 97 h 698"/>
                  <a:gd name="T24" fmla="*/ 149 w 1320"/>
                  <a:gd name="T25" fmla="*/ 63 h 698"/>
                  <a:gd name="T26" fmla="*/ 192 w 1320"/>
                  <a:gd name="T27" fmla="*/ 37 h 698"/>
                  <a:gd name="T28" fmla="*/ 236 w 1320"/>
                  <a:gd name="T29" fmla="*/ 19 h 698"/>
                  <a:gd name="T30" fmla="*/ 276 w 1320"/>
                  <a:gd name="T31" fmla="*/ 7 h 698"/>
                  <a:gd name="T32" fmla="*/ 318 w 1320"/>
                  <a:gd name="T33" fmla="*/ 0 h 698"/>
                  <a:gd name="T34" fmla="*/ 347 w 1320"/>
                  <a:gd name="T35" fmla="*/ 0 h 698"/>
                  <a:gd name="T36" fmla="*/ 384 w 1320"/>
                  <a:gd name="T37" fmla="*/ 0 h 698"/>
                  <a:gd name="T38" fmla="*/ 435 w 1320"/>
                  <a:gd name="T39" fmla="*/ 2 h 698"/>
                  <a:gd name="T40" fmla="*/ 495 w 1320"/>
                  <a:gd name="T41" fmla="*/ 7 h 698"/>
                  <a:gd name="T42" fmla="*/ 545 w 1320"/>
                  <a:gd name="T43" fmla="*/ 16 h 698"/>
                  <a:gd name="T44" fmla="*/ 609 w 1320"/>
                  <a:gd name="T45" fmla="*/ 26 h 698"/>
                  <a:gd name="T46" fmla="*/ 679 w 1320"/>
                  <a:gd name="T47" fmla="*/ 44 h 698"/>
                  <a:gd name="T48" fmla="*/ 745 w 1320"/>
                  <a:gd name="T49" fmla="*/ 65 h 698"/>
                  <a:gd name="T50" fmla="*/ 809 w 1320"/>
                  <a:gd name="T51" fmla="*/ 89 h 698"/>
                  <a:gd name="T52" fmla="*/ 868 w 1320"/>
                  <a:gd name="T53" fmla="*/ 117 h 698"/>
                  <a:gd name="T54" fmla="*/ 918 w 1320"/>
                  <a:gd name="T55" fmla="*/ 140 h 698"/>
                  <a:gd name="T56" fmla="*/ 966 w 1320"/>
                  <a:gd name="T57" fmla="*/ 169 h 698"/>
                  <a:gd name="T58" fmla="*/ 1015 w 1320"/>
                  <a:gd name="T59" fmla="*/ 200 h 698"/>
                  <a:gd name="T60" fmla="*/ 1066 w 1320"/>
                  <a:gd name="T61" fmla="*/ 235 h 698"/>
                  <a:gd name="T62" fmla="*/ 1113 w 1320"/>
                  <a:gd name="T63" fmla="*/ 272 h 698"/>
                  <a:gd name="T64" fmla="*/ 1154 w 1320"/>
                  <a:gd name="T65" fmla="*/ 306 h 698"/>
                  <a:gd name="T66" fmla="*/ 1199 w 1320"/>
                  <a:gd name="T67" fmla="*/ 349 h 698"/>
                  <a:gd name="T68" fmla="*/ 1238 w 1320"/>
                  <a:gd name="T69" fmla="*/ 390 h 698"/>
                  <a:gd name="T70" fmla="*/ 1275 w 1320"/>
                  <a:gd name="T71" fmla="*/ 430 h 698"/>
                  <a:gd name="T72" fmla="*/ 1319 w 1320"/>
                  <a:gd name="T73" fmla="*/ 483 h 698"/>
                  <a:gd name="T74" fmla="*/ 1260 w 1320"/>
                  <a:gd name="T75" fmla="*/ 437 h 698"/>
                  <a:gd name="T76" fmla="*/ 1216 w 1320"/>
                  <a:gd name="T77" fmla="*/ 412 h 698"/>
                  <a:gd name="T78" fmla="*/ 1161 w 1320"/>
                  <a:gd name="T79" fmla="*/ 393 h 698"/>
                  <a:gd name="T80" fmla="*/ 1100 w 1320"/>
                  <a:gd name="T81" fmla="*/ 384 h 698"/>
                  <a:gd name="T82" fmla="*/ 1033 w 1320"/>
                  <a:gd name="T83" fmla="*/ 386 h 698"/>
                  <a:gd name="T84" fmla="*/ 954 w 1320"/>
                  <a:gd name="T85" fmla="*/ 395 h 698"/>
                  <a:gd name="T86" fmla="*/ 875 w 1320"/>
                  <a:gd name="T87" fmla="*/ 416 h 698"/>
                  <a:gd name="T88" fmla="*/ 804 w 1320"/>
                  <a:gd name="T89" fmla="*/ 446 h 698"/>
                  <a:gd name="T90" fmla="*/ 741 w 1320"/>
                  <a:gd name="T91" fmla="*/ 479 h 698"/>
                  <a:gd name="T92" fmla="*/ 687 w 1320"/>
                  <a:gd name="T93" fmla="*/ 516 h 698"/>
                  <a:gd name="T94" fmla="*/ 639 w 1320"/>
                  <a:gd name="T95" fmla="*/ 553 h 698"/>
                  <a:gd name="T96" fmla="*/ 558 w 1320"/>
                  <a:gd name="T97" fmla="*/ 623 h 698"/>
                  <a:gd name="T98" fmla="*/ 514 w 1320"/>
                  <a:gd name="T99" fmla="*/ 653 h 698"/>
                  <a:gd name="T100" fmla="*/ 459 w 1320"/>
                  <a:gd name="T101" fmla="*/ 676 h 698"/>
                  <a:gd name="T102" fmla="*/ 404 w 1320"/>
                  <a:gd name="T103" fmla="*/ 690 h 698"/>
                  <a:gd name="T104" fmla="*/ 349 w 1320"/>
                  <a:gd name="T105" fmla="*/ 697 h 698"/>
                  <a:gd name="T106" fmla="*/ 284 w 1320"/>
                  <a:gd name="T107" fmla="*/ 690 h 698"/>
                  <a:gd name="T108" fmla="*/ 225 w 1320"/>
                  <a:gd name="T109" fmla="*/ 672 h 698"/>
                  <a:gd name="T110" fmla="*/ 172 w 1320"/>
                  <a:gd name="T111" fmla="*/ 646 h 6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0"/>
                  <a:gd name="T169" fmla="*/ 0 h 698"/>
                  <a:gd name="T170" fmla="*/ 1320 w 1320"/>
                  <a:gd name="T171" fmla="*/ 698 h 6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0" h="698">
                    <a:moveTo>
                      <a:pt x="172" y="646"/>
                    </a:moveTo>
                    <a:lnTo>
                      <a:pt x="123" y="612"/>
                    </a:lnTo>
                    <a:lnTo>
                      <a:pt x="81" y="569"/>
                    </a:lnTo>
                    <a:lnTo>
                      <a:pt x="49" y="527"/>
                    </a:lnTo>
                    <a:lnTo>
                      <a:pt x="27" y="483"/>
                    </a:lnTo>
                    <a:lnTo>
                      <a:pt x="9" y="432"/>
                    </a:lnTo>
                    <a:lnTo>
                      <a:pt x="0" y="370"/>
                    </a:lnTo>
                    <a:lnTo>
                      <a:pt x="2" y="306"/>
                    </a:lnTo>
                    <a:lnTo>
                      <a:pt x="18" y="237"/>
                    </a:lnTo>
                    <a:lnTo>
                      <a:pt x="41" y="184"/>
                    </a:lnTo>
                    <a:lnTo>
                      <a:pt x="70" y="138"/>
                    </a:lnTo>
                    <a:lnTo>
                      <a:pt x="107" y="97"/>
                    </a:lnTo>
                    <a:lnTo>
                      <a:pt x="149" y="63"/>
                    </a:lnTo>
                    <a:lnTo>
                      <a:pt x="192" y="37"/>
                    </a:lnTo>
                    <a:lnTo>
                      <a:pt x="236" y="19"/>
                    </a:lnTo>
                    <a:lnTo>
                      <a:pt x="276" y="7"/>
                    </a:lnTo>
                    <a:lnTo>
                      <a:pt x="318" y="0"/>
                    </a:lnTo>
                    <a:lnTo>
                      <a:pt x="347" y="0"/>
                    </a:lnTo>
                    <a:lnTo>
                      <a:pt x="384" y="0"/>
                    </a:lnTo>
                    <a:lnTo>
                      <a:pt x="435" y="2"/>
                    </a:lnTo>
                    <a:lnTo>
                      <a:pt x="495" y="7"/>
                    </a:lnTo>
                    <a:lnTo>
                      <a:pt x="545" y="16"/>
                    </a:lnTo>
                    <a:lnTo>
                      <a:pt x="609" y="26"/>
                    </a:lnTo>
                    <a:lnTo>
                      <a:pt x="679" y="44"/>
                    </a:lnTo>
                    <a:lnTo>
                      <a:pt x="745" y="65"/>
                    </a:lnTo>
                    <a:lnTo>
                      <a:pt x="809" y="89"/>
                    </a:lnTo>
                    <a:lnTo>
                      <a:pt x="868" y="117"/>
                    </a:lnTo>
                    <a:lnTo>
                      <a:pt x="918" y="140"/>
                    </a:lnTo>
                    <a:lnTo>
                      <a:pt x="966" y="169"/>
                    </a:lnTo>
                    <a:lnTo>
                      <a:pt x="1015" y="200"/>
                    </a:lnTo>
                    <a:lnTo>
                      <a:pt x="1066" y="235"/>
                    </a:lnTo>
                    <a:lnTo>
                      <a:pt x="1113" y="272"/>
                    </a:lnTo>
                    <a:lnTo>
                      <a:pt x="1154" y="306"/>
                    </a:lnTo>
                    <a:lnTo>
                      <a:pt x="1199" y="349"/>
                    </a:lnTo>
                    <a:lnTo>
                      <a:pt x="1238" y="390"/>
                    </a:lnTo>
                    <a:lnTo>
                      <a:pt x="1275" y="430"/>
                    </a:lnTo>
                    <a:lnTo>
                      <a:pt x="1319" y="483"/>
                    </a:lnTo>
                    <a:lnTo>
                      <a:pt x="1260" y="437"/>
                    </a:lnTo>
                    <a:lnTo>
                      <a:pt x="1216" y="412"/>
                    </a:lnTo>
                    <a:lnTo>
                      <a:pt x="1161" y="393"/>
                    </a:lnTo>
                    <a:lnTo>
                      <a:pt x="1100" y="384"/>
                    </a:lnTo>
                    <a:lnTo>
                      <a:pt x="1033" y="386"/>
                    </a:lnTo>
                    <a:lnTo>
                      <a:pt x="954" y="395"/>
                    </a:lnTo>
                    <a:lnTo>
                      <a:pt x="875" y="416"/>
                    </a:lnTo>
                    <a:lnTo>
                      <a:pt x="804" y="446"/>
                    </a:lnTo>
                    <a:lnTo>
                      <a:pt x="741" y="479"/>
                    </a:lnTo>
                    <a:lnTo>
                      <a:pt x="687" y="516"/>
                    </a:lnTo>
                    <a:lnTo>
                      <a:pt x="639" y="553"/>
                    </a:lnTo>
                    <a:lnTo>
                      <a:pt x="558" y="623"/>
                    </a:lnTo>
                    <a:lnTo>
                      <a:pt x="514" y="653"/>
                    </a:lnTo>
                    <a:lnTo>
                      <a:pt x="459" y="676"/>
                    </a:lnTo>
                    <a:lnTo>
                      <a:pt x="404" y="690"/>
                    </a:lnTo>
                    <a:lnTo>
                      <a:pt x="349" y="697"/>
                    </a:lnTo>
                    <a:lnTo>
                      <a:pt x="284" y="690"/>
                    </a:lnTo>
                    <a:lnTo>
                      <a:pt x="225" y="672"/>
                    </a:lnTo>
                    <a:lnTo>
                      <a:pt x="172" y="646"/>
                    </a:lnTo>
                  </a:path>
                </a:pathLst>
              </a:custGeom>
              <a:solidFill>
                <a:srgbClr val="FF8000"/>
              </a:solidFill>
              <a:ln w="25400" cap="rnd" cmpd="sng">
                <a:solidFill>
                  <a:srgbClr val="000000"/>
                </a:solidFill>
                <a:prstDash val="solid"/>
                <a:round/>
                <a:headEnd type="none" w="med" len="med"/>
                <a:tailEnd type="none" w="med" len="med"/>
              </a:ln>
            </p:spPr>
            <p:txBody>
              <a:bodyPr/>
              <a:lstStyle/>
              <a:p>
                <a:endParaRPr lang="en-US"/>
              </a:p>
            </p:txBody>
          </p:sp>
          <p:sp>
            <p:nvSpPr>
              <p:cNvPr id="33809" name="Freeform 9"/>
              <p:cNvSpPr>
                <a:spLocks/>
              </p:cNvSpPr>
              <p:nvPr/>
            </p:nvSpPr>
            <p:spPr bwMode="auto">
              <a:xfrm>
                <a:off x="3165" y="1486"/>
                <a:ext cx="820" cy="1311"/>
              </a:xfrm>
              <a:custGeom>
                <a:avLst/>
                <a:gdLst>
                  <a:gd name="T0" fmla="*/ 40 w 820"/>
                  <a:gd name="T1" fmla="*/ 509 h 1311"/>
                  <a:gd name="T2" fmla="*/ 17 w 820"/>
                  <a:gd name="T3" fmla="*/ 452 h 1311"/>
                  <a:gd name="T4" fmla="*/ 3 w 820"/>
                  <a:gd name="T5" fmla="*/ 397 h 1311"/>
                  <a:gd name="T6" fmla="*/ 0 w 820"/>
                  <a:gd name="T7" fmla="*/ 340 h 1311"/>
                  <a:gd name="T8" fmla="*/ 5 w 820"/>
                  <a:gd name="T9" fmla="*/ 287 h 1311"/>
                  <a:gd name="T10" fmla="*/ 18 w 820"/>
                  <a:gd name="T11" fmla="*/ 229 h 1311"/>
                  <a:gd name="T12" fmla="*/ 42 w 820"/>
                  <a:gd name="T13" fmla="*/ 180 h 1311"/>
                  <a:gd name="T14" fmla="*/ 72 w 820"/>
                  <a:gd name="T15" fmla="*/ 135 h 1311"/>
                  <a:gd name="T16" fmla="*/ 107 w 820"/>
                  <a:gd name="T17" fmla="*/ 95 h 1311"/>
                  <a:gd name="T18" fmla="*/ 149 w 820"/>
                  <a:gd name="T19" fmla="*/ 62 h 1311"/>
                  <a:gd name="T20" fmla="*/ 197 w 820"/>
                  <a:gd name="T21" fmla="*/ 33 h 1311"/>
                  <a:gd name="T22" fmla="*/ 259 w 820"/>
                  <a:gd name="T23" fmla="*/ 10 h 1311"/>
                  <a:gd name="T24" fmla="*/ 315 w 820"/>
                  <a:gd name="T25" fmla="*/ 0 h 1311"/>
                  <a:gd name="T26" fmla="*/ 375 w 820"/>
                  <a:gd name="T27" fmla="*/ 0 h 1311"/>
                  <a:gd name="T28" fmla="*/ 434 w 820"/>
                  <a:gd name="T29" fmla="*/ 10 h 1311"/>
                  <a:gd name="T30" fmla="*/ 488 w 820"/>
                  <a:gd name="T31" fmla="*/ 29 h 1311"/>
                  <a:gd name="T32" fmla="*/ 540 w 820"/>
                  <a:gd name="T33" fmla="*/ 58 h 1311"/>
                  <a:gd name="T34" fmla="*/ 585 w 820"/>
                  <a:gd name="T35" fmla="*/ 95 h 1311"/>
                  <a:gd name="T36" fmla="*/ 617 w 820"/>
                  <a:gd name="T37" fmla="*/ 128 h 1311"/>
                  <a:gd name="T38" fmla="*/ 647 w 820"/>
                  <a:gd name="T39" fmla="*/ 176 h 1311"/>
                  <a:gd name="T40" fmla="*/ 673 w 820"/>
                  <a:gd name="T41" fmla="*/ 220 h 1311"/>
                  <a:gd name="T42" fmla="*/ 701 w 820"/>
                  <a:gd name="T43" fmla="*/ 277 h 1311"/>
                  <a:gd name="T44" fmla="*/ 727 w 820"/>
                  <a:gd name="T45" fmla="*/ 335 h 1311"/>
                  <a:gd name="T46" fmla="*/ 747 w 820"/>
                  <a:gd name="T47" fmla="*/ 389 h 1311"/>
                  <a:gd name="T48" fmla="*/ 768 w 820"/>
                  <a:gd name="T49" fmla="*/ 449 h 1311"/>
                  <a:gd name="T50" fmla="*/ 782 w 820"/>
                  <a:gd name="T51" fmla="*/ 507 h 1311"/>
                  <a:gd name="T52" fmla="*/ 797 w 820"/>
                  <a:gd name="T53" fmla="*/ 560 h 1311"/>
                  <a:gd name="T54" fmla="*/ 806 w 820"/>
                  <a:gd name="T55" fmla="*/ 622 h 1311"/>
                  <a:gd name="T56" fmla="*/ 812 w 820"/>
                  <a:gd name="T57" fmla="*/ 678 h 1311"/>
                  <a:gd name="T58" fmla="*/ 815 w 820"/>
                  <a:gd name="T59" fmla="*/ 737 h 1311"/>
                  <a:gd name="T60" fmla="*/ 819 w 820"/>
                  <a:gd name="T61" fmla="*/ 796 h 1311"/>
                  <a:gd name="T62" fmla="*/ 817 w 820"/>
                  <a:gd name="T63" fmla="*/ 847 h 1311"/>
                  <a:gd name="T64" fmla="*/ 812 w 820"/>
                  <a:gd name="T65" fmla="*/ 907 h 1311"/>
                  <a:gd name="T66" fmla="*/ 804 w 820"/>
                  <a:gd name="T67" fmla="*/ 972 h 1311"/>
                  <a:gd name="T68" fmla="*/ 794 w 820"/>
                  <a:gd name="T69" fmla="*/ 1031 h 1311"/>
                  <a:gd name="T70" fmla="*/ 783 w 820"/>
                  <a:gd name="T71" fmla="*/ 1092 h 1311"/>
                  <a:gd name="T72" fmla="*/ 768 w 820"/>
                  <a:gd name="T73" fmla="*/ 1145 h 1311"/>
                  <a:gd name="T74" fmla="*/ 750 w 820"/>
                  <a:gd name="T75" fmla="*/ 1195 h 1311"/>
                  <a:gd name="T76" fmla="*/ 731 w 820"/>
                  <a:gd name="T77" fmla="*/ 1244 h 1311"/>
                  <a:gd name="T78" fmla="*/ 703 w 820"/>
                  <a:gd name="T79" fmla="*/ 1310 h 1311"/>
                  <a:gd name="T80" fmla="*/ 713 w 820"/>
                  <a:gd name="T81" fmla="*/ 1247 h 1311"/>
                  <a:gd name="T82" fmla="*/ 716 w 820"/>
                  <a:gd name="T83" fmla="*/ 1203 h 1311"/>
                  <a:gd name="T84" fmla="*/ 713 w 820"/>
                  <a:gd name="T85" fmla="*/ 1156 h 1311"/>
                  <a:gd name="T86" fmla="*/ 708 w 820"/>
                  <a:gd name="T87" fmla="*/ 1103 h 1311"/>
                  <a:gd name="T88" fmla="*/ 696 w 820"/>
                  <a:gd name="T89" fmla="*/ 1060 h 1311"/>
                  <a:gd name="T90" fmla="*/ 673 w 820"/>
                  <a:gd name="T91" fmla="*/ 1007 h 1311"/>
                  <a:gd name="T92" fmla="*/ 639 w 820"/>
                  <a:gd name="T93" fmla="*/ 957 h 1311"/>
                  <a:gd name="T94" fmla="*/ 603 w 820"/>
                  <a:gd name="T95" fmla="*/ 916 h 1311"/>
                  <a:gd name="T96" fmla="*/ 558 w 820"/>
                  <a:gd name="T97" fmla="*/ 879 h 1311"/>
                  <a:gd name="T98" fmla="*/ 504 w 820"/>
                  <a:gd name="T99" fmla="*/ 842 h 1311"/>
                  <a:gd name="T100" fmla="*/ 444 w 820"/>
                  <a:gd name="T101" fmla="*/ 802 h 1311"/>
                  <a:gd name="T102" fmla="*/ 385 w 820"/>
                  <a:gd name="T103" fmla="*/ 773 h 1311"/>
                  <a:gd name="T104" fmla="*/ 312 w 820"/>
                  <a:gd name="T105" fmla="*/ 732 h 1311"/>
                  <a:gd name="T106" fmla="*/ 230 w 820"/>
                  <a:gd name="T107" fmla="*/ 688 h 1311"/>
                  <a:gd name="T108" fmla="*/ 149 w 820"/>
                  <a:gd name="T109" fmla="*/ 634 h 1311"/>
                  <a:gd name="T110" fmla="*/ 99 w 820"/>
                  <a:gd name="T111" fmla="*/ 592 h 1311"/>
                  <a:gd name="T112" fmla="*/ 68 w 820"/>
                  <a:gd name="T113" fmla="*/ 553 h 1311"/>
                  <a:gd name="T114" fmla="*/ 40 w 820"/>
                  <a:gd name="T115" fmla="*/ 509 h 13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0"/>
                  <a:gd name="T175" fmla="*/ 0 h 1311"/>
                  <a:gd name="T176" fmla="*/ 820 w 820"/>
                  <a:gd name="T177" fmla="*/ 1311 h 13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0" h="1311">
                    <a:moveTo>
                      <a:pt x="40" y="509"/>
                    </a:moveTo>
                    <a:lnTo>
                      <a:pt x="17" y="452"/>
                    </a:lnTo>
                    <a:lnTo>
                      <a:pt x="3" y="397"/>
                    </a:lnTo>
                    <a:lnTo>
                      <a:pt x="0" y="340"/>
                    </a:lnTo>
                    <a:lnTo>
                      <a:pt x="5" y="287"/>
                    </a:lnTo>
                    <a:lnTo>
                      <a:pt x="18" y="229"/>
                    </a:lnTo>
                    <a:lnTo>
                      <a:pt x="42" y="180"/>
                    </a:lnTo>
                    <a:lnTo>
                      <a:pt x="72" y="135"/>
                    </a:lnTo>
                    <a:lnTo>
                      <a:pt x="107" y="95"/>
                    </a:lnTo>
                    <a:lnTo>
                      <a:pt x="149" y="62"/>
                    </a:lnTo>
                    <a:lnTo>
                      <a:pt x="197" y="33"/>
                    </a:lnTo>
                    <a:lnTo>
                      <a:pt x="259" y="10"/>
                    </a:lnTo>
                    <a:lnTo>
                      <a:pt x="315" y="0"/>
                    </a:lnTo>
                    <a:lnTo>
                      <a:pt x="375" y="0"/>
                    </a:lnTo>
                    <a:lnTo>
                      <a:pt x="434" y="10"/>
                    </a:lnTo>
                    <a:lnTo>
                      <a:pt x="488" y="29"/>
                    </a:lnTo>
                    <a:lnTo>
                      <a:pt x="540" y="58"/>
                    </a:lnTo>
                    <a:lnTo>
                      <a:pt x="585" y="95"/>
                    </a:lnTo>
                    <a:lnTo>
                      <a:pt x="617" y="128"/>
                    </a:lnTo>
                    <a:lnTo>
                      <a:pt x="647" y="176"/>
                    </a:lnTo>
                    <a:lnTo>
                      <a:pt x="673" y="220"/>
                    </a:lnTo>
                    <a:lnTo>
                      <a:pt x="701" y="277"/>
                    </a:lnTo>
                    <a:lnTo>
                      <a:pt x="727" y="335"/>
                    </a:lnTo>
                    <a:lnTo>
                      <a:pt x="747" y="389"/>
                    </a:lnTo>
                    <a:lnTo>
                      <a:pt x="768" y="449"/>
                    </a:lnTo>
                    <a:lnTo>
                      <a:pt x="782" y="507"/>
                    </a:lnTo>
                    <a:lnTo>
                      <a:pt x="797" y="560"/>
                    </a:lnTo>
                    <a:lnTo>
                      <a:pt x="806" y="622"/>
                    </a:lnTo>
                    <a:lnTo>
                      <a:pt x="812" y="678"/>
                    </a:lnTo>
                    <a:lnTo>
                      <a:pt x="815" y="737"/>
                    </a:lnTo>
                    <a:lnTo>
                      <a:pt x="819" y="796"/>
                    </a:lnTo>
                    <a:lnTo>
                      <a:pt x="817" y="847"/>
                    </a:lnTo>
                    <a:lnTo>
                      <a:pt x="812" y="907"/>
                    </a:lnTo>
                    <a:lnTo>
                      <a:pt x="804" y="972"/>
                    </a:lnTo>
                    <a:lnTo>
                      <a:pt x="794" y="1031"/>
                    </a:lnTo>
                    <a:lnTo>
                      <a:pt x="783" y="1092"/>
                    </a:lnTo>
                    <a:lnTo>
                      <a:pt x="768" y="1145"/>
                    </a:lnTo>
                    <a:lnTo>
                      <a:pt x="750" y="1195"/>
                    </a:lnTo>
                    <a:lnTo>
                      <a:pt x="731" y="1244"/>
                    </a:lnTo>
                    <a:lnTo>
                      <a:pt x="703" y="1310"/>
                    </a:lnTo>
                    <a:lnTo>
                      <a:pt x="713" y="1247"/>
                    </a:lnTo>
                    <a:lnTo>
                      <a:pt x="716" y="1203"/>
                    </a:lnTo>
                    <a:lnTo>
                      <a:pt x="713" y="1156"/>
                    </a:lnTo>
                    <a:lnTo>
                      <a:pt x="708" y="1103"/>
                    </a:lnTo>
                    <a:lnTo>
                      <a:pt x="696" y="1060"/>
                    </a:lnTo>
                    <a:lnTo>
                      <a:pt x="673" y="1007"/>
                    </a:lnTo>
                    <a:lnTo>
                      <a:pt x="639" y="957"/>
                    </a:lnTo>
                    <a:lnTo>
                      <a:pt x="603" y="916"/>
                    </a:lnTo>
                    <a:lnTo>
                      <a:pt x="558" y="879"/>
                    </a:lnTo>
                    <a:lnTo>
                      <a:pt x="504" y="842"/>
                    </a:lnTo>
                    <a:lnTo>
                      <a:pt x="444" y="802"/>
                    </a:lnTo>
                    <a:lnTo>
                      <a:pt x="385" y="773"/>
                    </a:lnTo>
                    <a:lnTo>
                      <a:pt x="312" y="732"/>
                    </a:lnTo>
                    <a:lnTo>
                      <a:pt x="230" y="688"/>
                    </a:lnTo>
                    <a:lnTo>
                      <a:pt x="149" y="634"/>
                    </a:lnTo>
                    <a:lnTo>
                      <a:pt x="99" y="592"/>
                    </a:lnTo>
                    <a:lnTo>
                      <a:pt x="68" y="553"/>
                    </a:lnTo>
                    <a:lnTo>
                      <a:pt x="40" y="509"/>
                    </a:lnTo>
                  </a:path>
                </a:pathLst>
              </a:custGeom>
              <a:solidFill>
                <a:srgbClr val="919191"/>
              </a:solidFill>
              <a:ln w="25400" cap="rnd" cmpd="sng">
                <a:solidFill>
                  <a:srgbClr val="000000"/>
                </a:solidFill>
                <a:prstDash val="solid"/>
                <a:round/>
                <a:headEnd type="none" w="med" len="med"/>
                <a:tailEnd type="none" w="med" len="med"/>
              </a:ln>
            </p:spPr>
            <p:txBody>
              <a:bodyPr/>
              <a:lstStyle/>
              <a:p>
                <a:endParaRPr lang="en-US"/>
              </a:p>
            </p:txBody>
          </p:sp>
        </p:grpSp>
        <p:sp>
          <p:nvSpPr>
            <p:cNvPr id="33798" name="Freeform 10"/>
            <p:cNvSpPr>
              <a:spLocks/>
            </p:cNvSpPr>
            <p:nvPr/>
          </p:nvSpPr>
          <p:spPr bwMode="auto">
            <a:xfrm>
              <a:off x="2924" y="2380"/>
              <a:ext cx="955" cy="1102"/>
            </a:xfrm>
            <a:custGeom>
              <a:avLst/>
              <a:gdLst>
                <a:gd name="T0" fmla="*/ 259 w 955"/>
                <a:gd name="T1" fmla="*/ 362 h 1102"/>
                <a:gd name="T2" fmla="*/ 259 w 955"/>
                <a:gd name="T3" fmla="*/ 460 h 1102"/>
                <a:gd name="T4" fmla="*/ 259 w 955"/>
                <a:gd name="T5" fmla="*/ 536 h 1102"/>
                <a:gd name="T6" fmla="*/ 262 w 955"/>
                <a:gd name="T7" fmla="*/ 608 h 1102"/>
                <a:gd name="T8" fmla="*/ 260 w 955"/>
                <a:gd name="T9" fmla="*/ 682 h 1102"/>
                <a:gd name="T10" fmla="*/ 258 w 955"/>
                <a:gd name="T11" fmla="*/ 746 h 1102"/>
                <a:gd name="T12" fmla="*/ 251 w 955"/>
                <a:gd name="T13" fmla="*/ 806 h 1102"/>
                <a:gd name="T14" fmla="*/ 239 w 955"/>
                <a:gd name="T15" fmla="*/ 859 h 1102"/>
                <a:gd name="T16" fmla="*/ 221 w 955"/>
                <a:gd name="T17" fmla="*/ 906 h 1102"/>
                <a:gd name="T18" fmla="*/ 202 w 955"/>
                <a:gd name="T19" fmla="*/ 950 h 1102"/>
                <a:gd name="T20" fmla="*/ 177 w 955"/>
                <a:gd name="T21" fmla="*/ 986 h 1102"/>
                <a:gd name="T22" fmla="*/ 146 w 955"/>
                <a:gd name="T23" fmla="*/ 1020 h 1102"/>
                <a:gd name="T24" fmla="*/ 106 w 955"/>
                <a:gd name="T25" fmla="*/ 1054 h 1102"/>
                <a:gd name="T26" fmla="*/ 59 w 955"/>
                <a:gd name="T27" fmla="*/ 1076 h 1102"/>
                <a:gd name="T28" fmla="*/ 0 w 955"/>
                <a:gd name="T29" fmla="*/ 1101 h 1102"/>
                <a:gd name="T30" fmla="*/ 65 w 955"/>
                <a:gd name="T31" fmla="*/ 1093 h 1102"/>
                <a:gd name="T32" fmla="*/ 125 w 955"/>
                <a:gd name="T33" fmla="*/ 1082 h 1102"/>
                <a:gd name="T34" fmla="*/ 183 w 955"/>
                <a:gd name="T35" fmla="*/ 1069 h 1102"/>
                <a:gd name="T36" fmla="*/ 239 w 955"/>
                <a:gd name="T37" fmla="*/ 1050 h 1102"/>
                <a:gd name="T38" fmla="*/ 291 w 955"/>
                <a:gd name="T39" fmla="*/ 1032 h 1102"/>
                <a:gd name="T40" fmla="*/ 346 w 955"/>
                <a:gd name="T41" fmla="*/ 1010 h 1102"/>
                <a:gd name="T42" fmla="*/ 405 w 955"/>
                <a:gd name="T43" fmla="*/ 983 h 1102"/>
                <a:gd name="T44" fmla="*/ 460 w 955"/>
                <a:gd name="T45" fmla="*/ 954 h 1102"/>
                <a:gd name="T46" fmla="*/ 512 w 955"/>
                <a:gd name="T47" fmla="*/ 924 h 1102"/>
                <a:gd name="T48" fmla="*/ 558 w 955"/>
                <a:gd name="T49" fmla="*/ 894 h 1102"/>
                <a:gd name="T50" fmla="*/ 600 w 955"/>
                <a:gd name="T51" fmla="*/ 862 h 1102"/>
                <a:gd name="T52" fmla="*/ 652 w 955"/>
                <a:gd name="T53" fmla="*/ 823 h 1102"/>
                <a:gd name="T54" fmla="*/ 697 w 955"/>
                <a:gd name="T55" fmla="*/ 783 h 1102"/>
                <a:gd name="T56" fmla="*/ 741 w 955"/>
                <a:gd name="T57" fmla="*/ 741 h 1102"/>
                <a:gd name="T58" fmla="*/ 781 w 955"/>
                <a:gd name="T59" fmla="*/ 697 h 1102"/>
                <a:gd name="T60" fmla="*/ 826 w 955"/>
                <a:gd name="T61" fmla="*/ 643 h 1102"/>
                <a:gd name="T62" fmla="*/ 869 w 955"/>
                <a:gd name="T63" fmla="*/ 586 h 1102"/>
                <a:gd name="T64" fmla="*/ 896 w 955"/>
                <a:gd name="T65" fmla="*/ 541 h 1102"/>
                <a:gd name="T66" fmla="*/ 925 w 955"/>
                <a:gd name="T67" fmla="*/ 490 h 1102"/>
                <a:gd name="T68" fmla="*/ 947 w 955"/>
                <a:gd name="T69" fmla="*/ 427 h 1102"/>
                <a:gd name="T70" fmla="*/ 954 w 955"/>
                <a:gd name="T71" fmla="*/ 380 h 1102"/>
                <a:gd name="T72" fmla="*/ 954 w 955"/>
                <a:gd name="T73" fmla="*/ 336 h 1102"/>
                <a:gd name="T74" fmla="*/ 947 w 955"/>
                <a:gd name="T75" fmla="*/ 276 h 1102"/>
                <a:gd name="T76" fmla="*/ 929 w 955"/>
                <a:gd name="T77" fmla="*/ 218 h 1102"/>
                <a:gd name="T78" fmla="*/ 902 w 955"/>
                <a:gd name="T79" fmla="*/ 166 h 1102"/>
                <a:gd name="T80" fmla="*/ 874 w 955"/>
                <a:gd name="T81" fmla="*/ 125 h 1102"/>
                <a:gd name="T82" fmla="*/ 837 w 955"/>
                <a:gd name="T83" fmla="*/ 88 h 1102"/>
                <a:gd name="T84" fmla="*/ 791 w 955"/>
                <a:gd name="T85" fmla="*/ 55 h 1102"/>
                <a:gd name="T86" fmla="*/ 737 w 955"/>
                <a:gd name="T87" fmla="*/ 26 h 1102"/>
                <a:gd name="T88" fmla="*/ 677 w 955"/>
                <a:gd name="T89" fmla="*/ 8 h 1102"/>
                <a:gd name="T90" fmla="*/ 611 w 955"/>
                <a:gd name="T91" fmla="*/ 0 h 1102"/>
                <a:gd name="T92" fmla="*/ 553 w 955"/>
                <a:gd name="T93" fmla="*/ 6 h 1102"/>
                <a:gd name="T94" fmla="*/ 490 w 955"/>
                <a:gd name="T95" fmla="*/ 22 h 1102"/>
                <a:gd name="T96" fmla="*/ 442 w 955"/>
                <a:gd name="T97" fmla="*/ 44 h 1102"/>
                <a:gd name="T98" fmla="*/ 395 w 955"/>
                <a:gd name="T99" fmla="*/ 74 h 1102"/>
                <a:gd name="T100" fmla="*/ 353 w 955"/>
                <a:gd name="T101" fmla="*/ 113 h 1102"/>
                <a:gd name="T102" fmla="*/ 322 w 955"/>
                <a:gd name="T103" fmla="*/ 151 h 1102"/>
                <a:gd name="T104" fmla="*/ 295 w 955"/>
                <a:gd name="T105" fmla="*/ 202 h 1102"/>
                <a:gd name="T106" fmla="*/ 274 w 955"/>
                <a:gd name="T107" fmla="*/ 251 h 1102"/>
                <a:gd name="T108" fmla="*/ 262 w 955"/>
                <a:gd name="T109" fmla="*/ 302 h 1102"/>
                <a:gd name="T110" fmla="*/ 259 w 955"/>
                <a:gd name="T111" fmla="*/ 362 h 110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55"/>
                <a:gd name="T169" fmla="*/ 0 h 1102"/>
                <a:gd name="T170" fmla="*/ 955 w 955"/>
                <a:gd name="T171" fmla="*/ 1102 h 110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55" h="1102">
                  <a:moveTo>
                    <a:pt x="259" y="362"/>
                  </a:moveTo>
                  <a:lnTo>
                    <a:pt x="259" y="460"/>
                  </a:lnTo>
                  <a:lnTo>
                    <a:pt x="259" y="536"/>
                  </a:lnTo>
                  <a:lnTo>
                    <a:pt x="262" y="608"/>
                  </a:lnTo>
                  <a:lnTo>
                    <a:pt x="260" y="682"/>
                  </a:lnTo>
                  <a:lnTo>
                    <a:pt x="258" y="746"/>
                  </a:lnTo>
                  <a:lnTo>
                    <a:pt x="251" y="806"/>
                  </a:lnTo>
                  <a:lnTo>
                    <a:pt x="239" y="859"/>
                  </a:lnTo>
                  <a:lnTo>
                    <a:pt x="221" y="906"/>
                  </a:lnTo>
                  <a:lnTo>
                    <a:pt x="202" y="950"/>
                  </a:lnTo>
                  <a:lnTo>
                    <a:pt x="177" y="986"/>
                  </a:lnTo>
                  <a:lnTo>
                    <a:pt x="146" y="1020"/>
                  </a:lnTo>
                  <a:lnTo>
                    <a:pt x="106" y="1054"/>
                  </a:lnTo>
                  <a:lnTo>
                    <a:pt x="59" y="1076"/>
                  </a:lnTo>
                  <a:lnTo>
                    <a:pt x="0" y="1101"/>
                  </a:lnTo>
                  <a:lnTo>
                    <a:pt x="65" y="1093"/>
                  </a:lnTo>
                  <a:lnTo>
                    <a:pt x="125" y="1082"/>
                  </a:lnTo>
                  <a:lnTo>
                    <a:pt x="183" y="1069"/>
                  </a:lnTo>
                  <a:lnTo>
                    <a:pt x="239" y="1050"/>
                  </a:lnTo>
                  <a:lnTo>
                    <a:pt x="291" y="1032"/>
                  </a:lnTo>
                  <a:lnTo>
                    <a:pt x="346" y="1010"/>
                  </a:lnTo>
                  <a:lnTo>
                    <a:pt x="405" y="983"/>
                  </a:lnTo>
                  <a:lnTo>
                    <a:pt x="460" y="954"/>
                  </a:lnTo>
                  <a:lnTo>
                    <a:pt x="512" y="924"/>
                  </a:lnTo>
                  <a:lnTo>
                    <a:pt x="558" y="894"/>
                  </a:lnTo>
                  <a:lnTo>
                    <a:pt x="600" y="862"/>
                  </a:lnTo>
                  <a:lnTo>
                    <a:pt x="652" y="823"/>
                  </a:lnTo>
                  <a:lnTo>
                    <a:pt x="697" y="783"/>
                  </a:lnTo>
                  <a:lnTo>
                    <a:pt x="741" y="741"/>
                  </a:lnTo>
                  <a:lnTo>
                    <a:pt x="781" y="697"/>
                  </a:lnTo>
                  <a:lnTo>
                    <a:pt x="826" y="643"/>
                  </a:lnTo>
                  <a:lnTo>
                    <a:pt x="869" y="586"/>
                  </a:lnTo>
                  <a:lnTo>
                    <a:pt x="896" y="541"/>
                  </a:lnTo>
                  <a:lnTo>
                    <a:pt x="925" y="490"/>
                  </a:lnTo>
                  <a:lnTo>
                    <a:pt x="947" y="427"/>
                  </a:lnTo>
                  <a:lnTo>
                    <a:pt x="954" y="380"/>
                  </a:lnTo>
                  <a:lnTo>
                    <a:pt x="954" y="336"/>
                  </a:lnTo>
                  <a:lnTo>
                    <a:pt x="947" y="276"/>
                  </a:lnTo>
                  <a:lnTo>
                    <a:pt x="929" y="218"/>
                  </a:lnTo>
                  <a:lnTo>
                    <a:pt x="902" y="166"/>
                  </a:lnTo>
                  <a:lnTo>
                    <a:pt x="874" y="125"/>
                  </a:lnTo>
                  <a:lnTo>
                    <a:pt x="837" y="88"/>
                  </a:lnTo>
                  <a:lnTo>
                    <a:pt x="791" y="55"/>
                  </a:lnTo>
                  <a:lnTo>
                    <a:pt x="737" y="26"/>
                  </a:lnTo>
                  <a:lnTo>
                    <a:pt x="677" y="8"/>
                  </a:lnTo>
                  <a:lnTo>
                    <a:pt x="611" y="0"/>
                  </a:lnTo>
                  <a:lnTo>
                    <a:pt x="553" y="6"/>
                  </a:lnTo>
                  <a:lnTo>
                    <a:pt x="490" y="22"/>
                  </a:lnTo>
                  <a:lnTo>
                    <a:pt x="442" y="44"/>
                  </a:lnTo>
                  <a:lnTo>
                    <a:pt x="395" y="74"/>
                  </a:lnTo>
                  <a:lnTo>
                    <a:pt x="353" y="113"/>
                  </a:lnTo>
                  <a:lnTo>
                    <a:pt x="322" y="151"/>
                  </a:lnTo>
                  <a:lnTo>
                    <a:pt x="295" y="202"/>
                  </a:lnTo>
                  <a:lnTo>
                    <a:pt x="274" y="251"/>
                  </a:lnTo>
                  <a:lnTo>
                    <a:pt x="262" y="302"/>
                  </a:lnTo>
                  <a:lnTo>
                    <a:pt x="259" y="362"/>
                  </a:lnTo>
                </a:path>
              </a:pathLst>
            </a:custGeom>
            <a:solidFill>
              <a:srgbClr val="F39FD1"/>
            </a:solidFill>
            <a:ln w="25400" cap="rnd" cmpd="sng">
              <a:solidFill>
                <a:srgbClr val="000000"/>
              </a:solidFill>
              <a:prstDash val="solid"/>
              <a:round/>
              <a:headEnd type="none" w="med" len="med"/>
              <a:tailEnd type="none" w="med" len="med"/>
            </a:ln>
          </p:spPr>
          <p:txBody>
            <a:bodyPr/>
            <a:lstStyle/>
            <a:p>
              <a:endParaRPr lang="en-US"/>
            </a:p>
          </p:txBody>
        </p:sp>
        <p:sp>
          <p:nvSpPr>
            <p:cNvPr id="33799" name="Freeform 11"/>
            <p:cNvSpPr>
              <a:spLocks/>
            </p:cNvSpPr>
            <p:nvPr/>
          </p:nvSpPr>
          <p:spPr bwMode="auto">
            <a:xfrm>
              <a:off x="1820" y="2791"/>
              <a:ext cx="1320" cy="698"/>
            </a:xfrm>
            <a:custGeom>
              <a:avLst/>
              <a:gdLst>
                <a:gd name="T0" fmla="*/ 1147 w 1320"/>
                <a:gd name="T1" fmla="*/ 51 h 698"/>
                <a:gd name="T2" fmla="*/ 1196 w 1320"/>
                <a:gd name="T3" fmla="*/ 85 h 698"/>
                <a:gd name="T4" fmla="*/ 1238 w 1320"/>
                <a:gd name="T5" fmla="*/ 128 h 698"/>
                <a:gd name="T6" fmla="*/ 1270 w 1320"/>
                <a:gd name="T7" fmla="*/ 170 h 698"/>
                <a:gd name="T8" fmla="*/ 1292 w 1320"/>
                <a:gd name="T9" fmla="*/ 214 h 698"/>
                <a:gd name="T10" fmla="*/ 1310 w 1320"/>
                <a:gd name="T11" fmla="*/ 265 h 698"/>
                <a:gd name="T12" fmla="*/ 1319 w 1320"/>
                <a:gd name="T13" fmla="*/ 327 h 698"/>
                <a:gd name="T14" fmla="*/ 1318 w 1320"/>
                <a:gd name="T15" fmla="*/ 391 h 698"/>
                <a:gd name="T16" fmla="*/ 1301 w 1320"/>
                <a:gd name="T17" fmla="*/ 460 h 698"/>
                <a:gd name="T18" fmla="*/ 1278 w 1320"/>
                <a:gd name="T19" fmla="*/ 513 h 698"/>
                <a:gd name="T20" fmla="*/ 1249 w 1320"/>
                <a:gd name="T21" fmla="*/ 560 h 698"/>
                <a:gd name="T22" fmla="*/ 1212 w 1320"/>
                <a:gd name="T23" fmla="*/ 600 h 698"/>
                <a:gd name="T24" fmla="*/ 1171 w 1320"/>
                <a:gd name="T25" fmla="*/ 634 h 698"/>
                <a:gd name="T26" fmla="*/ 1127 w 1320"/>
                <a:gd name="T27" fmla="*/ 660 h 698"/>
                <a:gd name="T28" fmla="*/ 1083 w 1320"/>
                <a:gd name="T29" fmla="*/ 678 h 698"/>
                <a:gd name="T30" fmla="*/ 1043 w 1320"/>
                <a:gd name="T31" fmla="*/ 690 h 698"/>
                <a:gd name="T32" fmla="*/ 1001 w 1320"/>
                <a:gd name="T33" fmla="*/ 697 h 698"/>
                <a:gd name="T34" fmla="*/ 972 w 1320"/>
                <a:gd name="T35" fmla="*/ 697 h 698"/>
                <a:gd name="T36" fmla="*/ 935 w 1320"/>
                <a:gd name="T37" fmla="*/ 697 h 698"/>
                <a:gd name="T38" fmla="*/ 884 w 1320"/>
                <a:gd name="T39" fmla="*/ 695 h 698"/>
                <a:gd name="T40" fmla="*/ 824 w 1320"/>
                <a:gd name="T41" fmla="*/ 690 h 698"/>
                <a:gd name="T42" fmla="*/ 775 w 1320"/>
                <a:gd name="T43" fmla="*/ 682 h 698"/>
                <a:gd name="T44" fmla="*/ 710 w 1320"/>
                <a:gd name="T45" fmla="*/ 671 h 698"/>
                <a:gd name="T46" fmla="*/ 640 w 1320"/>
                <a:gd name="T47" fmla="*/ 653 h 698"/>
                <a:gd name="T48" fmla="*/ 575 w 1320"/>
                <a:gd name="T49" fmla="*/ 632 h 698"/>
                <a:gd name="T50" fmla="*/ 510 w 1320"/>
                <a:gd name="T51" fmla="*/ 609 h 698"/>
                <a:gd name="T52" fmla="*/ 452 w 1320"/>
                <a:gd name="T53" fmla="*/ 580 h 698"/>
                <a:gd name="T54" fmla="*/ 401 w 1320"/>
                <a:gd name="T55" fmla="*/ 557 h 698"/>
                <a:gd name="T56" fmla="*/ 354 w 1320"/>
                <a:gd name="T57" fmla="*/ 528 h 698"/>
                <a:gd name="T58" fmla="*/ 305 w 1320"/>
                <a:gd name="T59" fmla="*/ 498 h 698"/>
                <a:gd name="T60" fmla="*/ 253 w 1320"/>
                <a:gd name="T61" fmla="*/ 462 h 698"/>
                <a:gd name="T62" fmla="*/ 207 w 1320"/>
                <a:gd name="T63" fmla="*/ 425 h 698"/>
                <a:gd name="T64" fmla="*/ 165 w 1320"/>
                <a:gd name="T65" fmla="*/ 391 h 698"/>
                <a:gd name="T66" fmla="*/ 121 w 1320"/>
                <a:gd name="T67" fmla="*/ 348 h 698"/>
                <a:gd name="T68" fmla="*/ 81 w 1320"/>
                <a:gd name="T69" fmla="*/ 307 h 698"/>
                <a:gd name="T70" fmla="*/ 44 w 1320"/>
                <a:gd name="T71" fmla="*/ 267 h 698"/>
                <a:gd name="T72" fmla="*/ 0 w 1320"/>
                <a:gd name="T73" fmla="*/ 214 h 698"/>
                <a:gd name="T74" fmla="*/ 59 w 1320"/>
                <a:gd name="T75" fmla="*/ 260 h 698"/>
                <a:gd name="T76" fmla="*/ 103 w 1320"/>
                <a:gd name="T77" fmla="*/ 286 h 698"/>
                <a:gd name="T78" fmla="*/ 158 w 1320"/>
                <a:gd name="T79" fmla="*/ 304 h 698"/>
                <a:gd name="T80" fmla="*/ 219 w 1320"/>
                <a:gd name="T81" fmla="*/ 314 h 698"/>
                <a:gd name="T82" fmla="*/ 286 w 1320"/>
                <a:gd name="T83" fmla="*/ 311 h 698"/>
                <a:gd name="T84" fmla="*/ 365 w 1320"/>
                <a:gd name="T85" fmla="*/ 302 h 698"/>
                <a:gd name="T86" fmla="*/ 444 w 1320"/>
                <a:gd name="T87" fmla="*/ 281 h 698"/>
                <a:gd name="T88" fmla="*/ 515 w 1320"/>
                <a:gd name="T89" fmla="*/ 251 h 698"/>
                <a:gd name="T90" fmla="*/ 578 w 1320"/>
                <a:gd name="T91" fmla="*/ 218 h 698"/>
                <a:gd name="T92" fmla="*/ 632 w 1320"/>
                <a:gd name="T93" fmla="*/ 181 h 698"/>
                <a:gd name="T94" fmla="*/ 680 w 1320"/>
                <a:gd name="T95" fmla="*/ 144 h 698"/>
                <a:gd name="T96" fmla="*/ 761 w 1320"/>
                <a:gd name="T97" fmla="*/ 74 h 698"/>
                <a:gd name="T98" fmla="*/ 805 w 1320"/>
                <a:gd name="T99" fmla="*/ 44 h 698"/>
                <a:gd name="T100" fmla="*/ 861 w 1320"/>
                <a:gd name="T101" fmla="*/ 21 h 698"/>
                <a:gd name="T102" fmla="*/ 915 w 1320"/>
                <a:gd name="T103" fmla="*/ 7 h 698"/>
                <a:gd name="T104" fmla="*/ 971 w 1320"/>
                <a:gd name="T105" fmla="*/ 0 h 698"/>
                <a:gd name="T106" fmla="*/ 1036 w 1320"/>
                <a:gd name="T107" fmla="*/ 8 h 698"/>
                <a:gd name="T108" fmla="*/ 1094 w 1320"/>
                <a:gd name="T109" fmla="*/ 25 h 698"/>
                <a:gd name="T110" fmla="*/ 1147 w 1320"/>
                <a:gd name="T111" fmla="*/ 51 h 6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20"/>
                <a:gd name="T169" fmla="*/ 0 h 698"/>
                <a:gd name="T170" fmla="*/ 1320 w 1320"/>
                <a:gd name="T171" fmla="*/ 698 h 69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20" h="698">
                  <a:moveTo>
                    <a:pt x="1147" y="51"/>
                  </a:moveTo>
                  <a:lnTo>
                    <a:pt x="1196" y="85"/>
                  </a:lnTo>
                  <a:lnTo>
                    <a:pt x="1238" y="128"/>
                  </a:lnTo>
                  <a:lnTo>
                    <a:pt x="1270" y="170"/>
                  </a:lnTo>
                  <a:lnTo>
                    <a:pt x="1292" y="214"/>
                  </a:lnTo>
                  <a:lnTo>
                    <a:pt x="1310" y="265"/>
                  </a:lnTo>
                  <a:lnTo>
                    <a:pt x="1319" y="327"/>
                  </a:lnTo>
                  <a:lnTo>
                    <a:pt x="1318" y="391"/>
                  </a:lnTo>
                  <a:lnTo>
                    <a:pt x="1301" y="460"/>
                  </a:lnTo>
                  <a:lnTo>
                    <a:pt x="1278" y="513"/>
                  </a:lnTo>
                  <a:lnTo>
                    <a:pt x="1249" y="560"/>
                  </a:lnTo>
                  <a:lnTo>
                    <a:pt x="1212" y="600"/>
                  </a:lnTo>
                  <a:lnTo>
                    <a:pt x="1171" y="634"/>
                  </a:lnTo>
                  <a:lnTo>
                    <a:pt x="1127" y="660"/>
                  </a:lnTo>
                  <a:lnTo>
                    <a:pt x="1083" y="678"/>
                  </a:lnTo>
                  <a:lnTo>
                    <a:pt x="1043" y="690"/>
                  </a:lnTo>
                  <a:lnTo>
                    <a:pt x="1001" y="697"/>
                  </a:lnTo>
                  <a:lnTo>
                    <a:pt x="972" y="697"/>
                  </a:lnTo>
                  <a:lnTo>
                    <a:pt x="935" y="697"/>
                  </a:lnTo>
                  <a:lnTo>
                    <a:pt x="884" y="695"/>
                  </a:lnTo>
                  <a:lnTo>
                    <a:pt x="824" y="690"/>
                  </a:lnTo>
                  <a:lnTo>
                    <a:pt x="775" y="682"/>
                  </a:lnTo>
                  <a:lnTo>
                    <a:pt x="710" y="671"/>
                  </a:lnTo>
                  <a:lnTo>
                    <a:pt x="640" y="653"/>
                  </a:lnTo>
                  <a:lnTo>
                    <a:pt x="575" y="632"/>
                  </a:lnTo>
                  <a:lnTo>
                    <a:pt x="510" y="609"/>
                  </a:lnTo>
                  <a:lnTo>
                    <a:pt x="452" y="580"/>
                  </a:lnTo>
                  <a:lnTo>
                    <a:pt x="401" y="557"/>
                  </a:lnTo>
                  <a:lnTo>
                    <a:pt x="354" y="528"/>
                  </a:lnTo>
                  <a:lnTo>
                    <a:pt x="305" y="498"/>
                  </a:lnTo>
                  <a:lnTo>
                    <a:pt x="253" y="462"/>
                  </a:lnTo>
                  <a:lnTo>
                    <a:pt x="207" y="425"/>
                  </a:lnTo>
                  <a:lnTo>
                    <a:pt x="165" y="391"/>
                  </a:lnTo>
                  <a:lnTo>
                    <a:pt x="121" y="348"/>
                  </a:lnTo>
                  <a:lnTo>
                    <a:pt x="81" y="307"/>
                  </a:lnTo>
                  <a:lnTo>
                    <a:pt x="44" y="267"/>
                  </a:lnTo>
                  <a:lnTo>
                    <a:pt x="0" y="214"/>
                  </a:lnTo>
                  <a:lnTo>
                    <a:pt x="59" y="260"/>
                  </a:lnTo>
                  <a:lnTo>
                    <a:pt x="103" y="286"/>
                  </a:lnTo>
                  <a:lnTo>
                    <a:pt x="158" y="304"/>
                  </a:lnTo>
                  <a:lnTo>
                    <a:pt x="219" y="314"/>
                  </a:lnTo>
                  <a:lnTo>
                    <a:pt x="286" y="311"/>
                  </a:lnTo>
                  <a:lnTo>
                    <a:pt x="365" y="302"/>
                  </a:lnTo>
                  <a:lnTo>
                    <a:pt x="444" y="281"/>
                  </a:lnTo>
                  <a:lnTo>
                    <a:pt x="515" y="251"/>
                  </a:lnTo>
                  <a:lnTo>
                    <a:pt x="578" y="218"/>
                  </a:lnTo>
                  <a:lnTo>
                    <a:pt x="632" y="181"/>
                  </a:lnTo>
                  <a:lnTo>
                    <a:pt x="680" y="144"/>
                  </a:lnTo>
                  <a:lnTo>
                    <a:pt x="761" y="74"/>
                  </a:lnTo>
                  <a:lnTo>
                    <a:pt x="805" y="44"/>
                  </a:lnTo>
                  <a:lnTo>
                    <a:pt x="861" y="21"/>
                  </a:lnTo>
                  <a:lnTo>
                    <a:pt x="915" y="7"/>
                  </a:lnTo>
                  <a:lnTo>
                    <a:pt x="971" y="0"/>
                  </a:lnTo>
                  <a:lnTo>
                    <a:pt x="1036" y="8"/>
                  </a:lnTo>
                  <a:lnTo>
                    <a:pt x="1094" y="25"/>
                  </a:lnTo>
                  <a:lnTo>
                    <a:pt x="1147" y="51"/>
                  </a:lnTo>
                </a:path>
              </a:pathLst>
            </a:custGeom>
            <a:solidFill>
              <a:srgbClr val="8CF4EA"/>
            </a:solidFill>
            <a:ln w="25400" cap="rnd" cmpd="sng">
              <a:solidFill>
                <a:srgbClr val="000000"/>
              </a:solidFill>
              <a:prstDash val="solid"/>
              <a:round/>
              <a:headEnd type="none" w="med" len="med"/>
              <a:tailEnd type="none" w="med" len="med"/>
            </a:ln>
          </p:spPr>
          <p:txBody>
            <a:bodyPr/>
            <a:lstStyle/>
            <a:p>
              <a:endParaRPr lang="en-US"/>
            </a:p>
          </p:txBody>
        </p:sp>
        <p:sp>
          <p:nvSpPr>
            <p:cNvPr id="33800" name="Freeform 12"/>
            <p:cNvSpPr>
              <a:spLocks/>
            </p:cNvSpPr>
            <p:nvPr/>
          </p:nvSpPr>
          <p:spPr bwMode="auto">
            <a:xfrm>
              <a:off x="1576" y="1758"/>
              <a:ext cx="820" cy="1311"/>
            </a:xfrm>
            <a:custGeom>
              <a:avLst/>
              <a:gdLst>
                <a:gd name="T0" fmla="*/ 779 w 820"/>
                <a:gd name="T1" fmla="*/ 801 h 1311"/>
                <a:gd name="T2" fmla="*/ 802 w 820"/>
                <a:gd name="T3" fmla="*/ 858 h 1311"/>
                <a:gd name="T4" fmla="*/ 816 w 820"/>
                <a:gd name="T5" fmla="*/ 914 h 1311"/>
                <a:gd name="T6" fmla="*/ 819 w 820"/>
                <a:gd name="T7" fmla="*/ 971 h 1311"/>
                <a:gd name="T8" fmla="*/ 814 w 820"/>
                <a:gd name="T9" fmla="*/ 1024 h 1311"/>
                <a:gd name="T10" fmla="*/ 801 w 820"/>
                <a:gd name="T11" fmla="*/ 1082 h 1311"/>
                <a:gd name="T12" fmla="*/ 777 w 820"/>
                <a:gd name="T13" fmla="*/ 1131 h 1311"/>
                <a:gd name="T14" fmla="*/ 747 w 820"/>
                <a:gd name="T15" fmla="*/ 1175 h 1311"/>
                <a:gd name="T16" fmla="*/ 712 w 820"/>
                <a:gd name="T17" fmla="*/ 1215 h 1311"/>
                <a:gd name="T18" fmla="*/ 670 w 820"/>
                <a:gd name="T19" fmla="*/ 1249 h 1311"/>
                <a:gd name="T20" fmla="*/ 622 w 820"/>
                <a:gd name="T21" fmla="*/ 1278 h 1311"/>
                <a:gd name="T22" fmla="*/ 560 w 820"/>
                <a:gd name="T23" fmla="*/ 1300 h 1311"/>
                <a:gd name="T24" fmla="*/ 504 w 820"/>
                <a:gd name="T25" fmla="*/ 1310 h 1311"/>
                <a:gd name="T26" fmla="*/ 444 w 820"/>
                <a:gd name="T27" fmla="*/ 1310 h 1311"/>
                <a:gd name="T28" fmla="*/ 385 w 820"/>
                <a:gd name="T29" fmla="*/ 1300 h 1311"/>
                <a:gd name="T30" fmla="*/ 332 w 820"/>
                <a:gd name="T31" fmla="*/ 1282 h 1311"/>
                <a:gd name="T32" fmla="*/ 279 w 820"/>
                <a:gd name="T33" fmla="*/ 1252 h 1311"/>
                <a:gd name="T34" fmla="*/ 234 w 820"/>
                <a:gd name="T35" fmla="*/ 1215 h 1311"/>
                <a:gd name="T36" fmla="*/ 202 w 820"/>
                <a:gd name="T37" fmla="*/ 1182 h 1311"/>
                <a:gd name="T38" fmla="*/ 172 w 820"/>
                <a:gd name="T39" fmla="*/ 1135 h 1311"/>
                <a:gd name="T40" fmla="*/ 146 w 820"/>
                <a:gd name="T41" fmla="*/ 1090 h 1311"/>
                <a:gd name="T42" fmla="*/ 118 w 820"/>
                <a:gd name="T43" fmla="*/ 1033 h 1311"/>
                <a:gd name="T44" fmla="*/ 92 w 820"/>
                <a:gd name="T45" fmla="*/ 975 h 1311"/>
                <a:gd name="T46" fmla="*/ 72 w 820"/>
                <a:gd name="T47" fmla="*/ 921 h 1311"/>
                <a:gd name="T48" fmla="*/ 51 w 820"/>
                <a:gd name="T49" fmla="*/ 861 h 1311"/>
                <a:gd name="T50" fmla="*/ 37 w 820"/>
                <a:gd name="T51" fmla="*/ 803 h 1311"/>
                <a:gd name="T52" fmla="*/ 22 w 820"/>
                <a:gd name="T53" fmla="*/ 750 h 1311"/>
                <a:gd name="T54" fmla="*/ 14 w 820"/>
                <a:gd name="T55" fmla="*/ 689 h 1311"/>
                <a:gd name="T56" fmla="*/ 7 w 820"/>
                <a:gd name="T57" fmla="*/ 632 h 1311"/>
                <a:gd name="T58" fmla="*/ 4 w 820"/>
                <a:gd name="T59" fmla="*/ 573 h 1311"/>
                <a:gd name="T60" fmla="*/ 0 w 820"/>
                <a:gd name="T61" fmla="*/ 514 h 1311"/>
                <a:gd name="T62" fmla="*/ 2 w 820"/>
                <a:gd name="T63" fmla="*/ 464 h 1311"/>
                <a:gd name="T64" fmla="*/ 7 w 820"/>
                <a:gd name="T65" fmla="*/ 403 h 1311"/>
                <a:gd name="T66" fmla="*/ 15 w 820"/>
                <a:gd name="T67" fmla="*/ 338 h 1311"/>
                <a:gd name="T68" fmla="*/ 25 w 820"/>
                <a:gd name="T69" fmla="*/ 280 h 1311"/>
                <a:gd name="T70" fmla="*/ 36 w 820"/>
                <a:gd name="T71" fmla="*/ 219 h 1311"/>
                <a:gd name="T72" fmla="*/ 51 w 820"/>
                <a:gd name="T73" fmla="*/ 166 h 1311"/>
                <a:gd name="T74" fmla="*/ 69 w 820"/>
                <a:gd name="T75" fmla="*/ 115 h 1311"/>
                <a:gd name="T76" fmla="*/ 88 w 820"/>
                <a:gd name="T77" fmla="*/ 66 h 1311"/>
                <a:gd name="T78" fmla="*/ 116 w 820"/>
                <a:gd name="T79" fmla="*/ 0 h 1311"/>
                <a:gd name="T80" fmla="*/ 106 w 820"/>
                <a:gd name="T81" fmla="*/ 63 h 1311"/>
                <a:gd name="T82" fmla="*/ 103 w 820"/>
                <a:gd name="T83" fmla="*/ 107 h 1311"/>
                <a:gd name="T84" fmla="*/ 106 w 820"/>
                <a:gd name="T85" fmla="*/ 154 h 1311"/>
                <a:gd name="T86" fmla="*/ 111 w 820"/>
                <a:gd name="T87" fmla="*/ 207 h 1311"/>
                <a:gd name="T88" fmla="*/ 124 w 820"/>
                <a:gd name="T89" fmla="*/ 250 h 1311"/>
                <a:gd name="T90" fmla="*/ 146 w 820"/>
                <a:gd name="T91" fmla="*/ 303 h 1311"/>
                <a:gd name="T92" fmla="*/ 181 w 820"/>
                <a:gd name="T93" fmla="*/ 354 h 1311"/>
                <a:gd name="T94" fmla="*/ 216 w 820"/>
                <a:gd name="T95" fmla="*/ 394 h 1311"/>
                <a:gd name="T96" fmla="*/ 261 w 820"/>
                <a:gd name="T97" fmla="*/ 432 h 1311"/>
                <a:gd name="T98" fmla="*/ 316 w 820"/>
                <a:gd name="T99" fmla="*/ 468 h 1311"/>
                <a:gd name="T100" fmla="*/ 375 w 820"/>
                <a:gd name="T101" fmla="*/ 508 h 1311"/>
                <a:gd name="T102" fmla="*/ 434 w 820"/>
                <a:gd name="T103" fmla="*/ 538 h 1311"/>
                <a:gd name="T104" fmla="*/ 508 w 820"/>
                <a:gd name="T105" fmla="*/ 578 h 1311"/>
                <a:gd name="T106" fmla="*/ 589 w 820"/>
                <a:gd name="T107" fmla="*/ 622 h 1311"/>
                <a:gd name="T108" fmla="*/ 670 w 820"/>
                <a:gd name="T109" fmla="*/ 677 h 1311"/>
                <a:gd name="T110" fmla="*/ 721 w 820"/>
                <a:gd name="T111" fmla="*/ 718 h 1311"/>
                <a:gd name="T112" fmla="*/ 751 w 820"/>
                <a:gd name="T113" fmla="*/ 757 h 1311"/>
                <a:gd name="T114" fmla="*/ 779 w 820"/>
                <a:gd name="T115" fmla="*/ 801 h 131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20"/>
                <a:gd name="T175" fmla="*/ 0 h 1311"/>
                <a:gd name="T176" fmla="*/ 820 w 820"/>
                <a:gd name="T177" fmla="*/ 1311 h 131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20" h="1311">
                  <a:moveTo>
                    <a:pt x="779" y="801"/>
                  </a:moveTo>
                  <a:lnTo>
                    <a:pt x="802" y="858"/>
                  </a:lnTo>
                  <a:lnTo>
                    <a:pt x="816" y="914"/>
                  </a:lnTo>
                  <a:lnTo>
                    <a:pt x="819" y="971"/>
                  </a:lnTo>
                  <a:lnTo>
                    <a:pt x="814" y="1024"/>
                  </a:lnTo>
                  <a:lnTo>
                    <a:pt x="801" y="1082"/>
                  </a:lnTo>
                  <a:lnTo>
                    <a:pt x="777" y="1131"/>
                  </a:lnTo>
                  <a:lnTo>
                    <a:pt x="747" y="1175"/>
                  </a:lnTo>
                  <a:lnTo>
                    <a:pt x="712" y="1215"/>
                  </a:lnTo>
                  <a:lnTo>
                    <a:pt x="670" y="1249"/>
                  </a:lnTo>
                  <a:lnTo>
                    <a:pt x="622" y="1278"/>
                  </a:lnTo>
                  <a:lnTo>
                    <a:pt x="560" y="1300"/>
                  </a:lnTo>
                  <a:lnTo>
                    <a:pt x="504" y="1310"/>
                  </a:lnTo>
                  <a:lnTo>
                    <a:pt x="444" y="1310"/>
                  </a:lnTo>
                  <a:lnTo>
                    <a:pt x="385" y="1300"/>
                  </a:lnTo>
                  <a:lnTo>
                    <a:pt x="332" y="1282"/>
                  </a:lnTo>
                  <a:lnTo>
                    <a:pt x="279" y="1252"/>
                  </a:lnTo>
                  <a:lnTo>
                    <a:pt x="234" y="1215"/>
                  </a:lnTo>
                  <a:lnTo>
                    <a:pt x="202" y="1182"/>
                  </a:lnTo>
                  <a:lnTo>
                    <a:pt x="172" y="1135"/>
                  </a:lnTo>
                  <a:lnTo>
                    <a:pt x="146" y="1090"/>
                  </a:lnTo>
                  <a:lnTo>
                    <a:pt x="118" y="1033"/>
                  </a:lnTo>
                  <a:lnTo>
                    <a:pt x="92" y="975"/>
                  </a:lnTo>
                  <a:lnTo>
                    <a:pt x="72" y="921"/>
                  </a:lnTo>
                  <a:lnTo>
                    <a:pt x="51" y="861"/>
                  </a:lnTo>
                  <a:lnTo>
                    <a:pt x="37" y="803"/>
                  </a:lnTo>
                  <a:lnTo>
                    <a:pt x="22" y="750"/>
                  </a:lnTo>
                  <a:lnTo>
                    <a:pt x="14" y="689"/>
                  </a:lnTo>
                  <a:lnTo>
                    <a:pt x="7" y="632"/>
                  </a:lnTo>
                  <a:lnTo>
                    <a:pt x="4" y="573"/>
                  </a:lnTo>
                  <a:lnTo>
                    <a:pt x="0" y="514"/>
                  </a:lnTo>
                  <a:lnTo>
                    <a:pt x="2" y="464"/>
                  </a:lnTo>
                  <a:lnTo>
                    <a:pt x="7" y="403"/>
                  </a:lnTo>
                  <a:lnTo>
                    <a:pt x="15" y="338"/>
                  </a:lnTo>
                  <a:lnTo>
                    <a:pt x="25" y="280"/>
                  </a:lnTo>
                  <a:lnTo>
                    <a:pt x="36" y="219"/>
                  </a:lnTo>
                  <a:lnTo>
                    <a:pt x="51" y="166"/>
                  </a:lnTo>
                  <a:lnTo>
                    <a:pt x="69" y="115"/>
                  </a:lnTo>
                  <a:lnTo>
                    <a:pt x="88" y="66"/>
                  </a:lnTo>
                  <a:lnTo>
                    <a:pt x="116" y="0"/>
                  </a:lnTo>
                  <a:lnTo>
                    <a:pt x="106" y="63"/>
                  </a:lnTo>
                  <a:lnTo>
                    <a:pt x="103" y="107"/>
                  </a:lnTo>
                  <a:lnTo>
                    <a:pt x="106" y="154"/>
                  </a:lnTo>
                  <a:lnTo>
                    <a:pt x="111" y="207"/>
                  </a:lnTo>
                  <a:lnTo>
                    <a:pt x="124" y="250"/>
                  </a:lnTo>
                  <a:lnTo>
                    <a:pt x="146" y="303"/>
                  </a:lnTo>
                  <a:lnTo>
                    <a:pt x="181" y="354"/>
                  </a:lnTo>
                  <a:lnTo>
                    <a:pt x="216" y="394"/>
                  </a:lnTo>
                  <a:lnTo>
                    <a:pt x="261" y="432"/>
                  </a:lnTo>
                  <a:lnTo>
                    <a:pt x="316" y="468"/>
                  </a:lnTo>
                  <a:lnTo>
                    <a:pt x="375" y="508"/>
                  </a:lnTo>
                  <a:lnTo>
                    <a:pt x="434" y="538"/>
                  </a:lnTo>
                  <a:lnTo>
                    <a:pt x="508" y="578"/>
                  </a:lnTo>
                  <a:lnTo>
                    <a:pt x="589" y="622"/>
                  </a:lnTo>
                  <a:lnTo>
                    <a:pt x="670" y="677"/>
                  </a:lnTo>
                  <a:lnTo>
                    <a:pt x="721" y="718"/>
                  </a:lnTo>
                  <a:lnTo>
                    <a:pt x="751" y="757"/>
                  </a:lnTo>
                  <a:lnTo>
                    <a:pt x="779" y="801"/>
                  </a:lnTo>
                </a:path>
              </a:pathLst>
            </a:custGeom>
            <a:solidFill>
              <a:srgbClr val="00FF00"/>
            </a:solidFill>
            <a:ln w="25400" cap="rnd" cmpd="sng">
              <a:solidFill>
                <a:srgbClr val="000000"/>
              </a:solidFill>
              <a:prstDash val="solid"/>
              <a:round/>
              <a:headEnd type="none" w="med" len="med"/>
              <a:tailEnd type="none" w="med" len="med"/>
            </a:ln>
          </p:spPr>
          <p:txBody>
            <a:bodyPr/>
            <a:lstStyle/>
            <a:p>
              <a:endParaRPr lang="en-US"/>
            </a:p>
          </p:txBody>
        </p:sp>
        <p:sp>
          <p:nvSpPr>
            <p:cNvPr id="33801" name="Rectangle 13"/>
            <p:cNvSpPr>
              <a:spLocks noChangeArrowheads="1"/>
            </p:cNvSpPr>
            <p:nvPr/>
          </p:nvSpPr>
          <p:spPr bwMode="auto">
            <a:xfrm>
              <a:off x="3249" y="1812"/>
              <a:ext cx="71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600"/>
                <a:t>FRIENDS</a:t>
              </a:r>
            </a:p>
          </p:txBody>
        </p:sp>
        <p:sp>
          <p:nvSpPr>
            <p:cNvPr id="33802" name="Rectangle 14"/>
            <p:cNvSpPr>
              <a:spLocks noChangeArrowheads="1"/>
            </p:cNvSpPr>
            <p:nvPr/>
          </p:nvSpPr>
          <p:spPr bwMode="auto">
            <a:xfrm>
              <a:off x="2409" y="1272"/>
              <a:ext cx="1218"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600"/>
                <a:t>NEIGHBORHOOD</a:t>
              </a:r>
            </a:p>
          </p:txBody>
        </p:sp>
        <p:sp>
          <p:nvSpPr>
            <p:cNvPr id="33803" name="Rectangle 15"/>
            <p:cNvSpPr>
              <a:spLocks noChangeArrowheads="1"/>
            </p:cNvSpPr>
            <p:nvPr/>
          </p:nvSpPr>
          <p:spPr bwMode="auto">
            <a:xfrm>
              <a:off x="1785" y="1656"/>
              <a:ext cx="53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600"/>
                <a:t>HOME</a:t>
              </a:r>
            </a:p>
          </p:txBody>
        </p:sp>
        <p:sp>
          <p:nvSpPr>
            <p:cNvPr id="33804" name="Rectangle 16"/>
            <p:cNvSpPr>
              <a:spLocks noChangeArrowheads="1"/>
            </p:cNvSpPr>
            <p:nvPr/>
          </p:nvSpPr>
          <p:spPr bwMode="auto">
            <a:xfrm>
              <a:off x="1809" y="2568"/>
              <a:ext cx="390"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600"/>
                <a:t>JOB</a:t>
              </a:r>
            </a:p>
          </p:txBody>
        </p:sp>
        <p:sp>
          <p:nvSpPr>
            <p:cNvPr id="33805" name="Rectangle 17"/>
            <p:cNvSpPr>
              <a:spLocks noChangeArrowheads="1"/>
            </p:cNvSpPr>
            <p:nvPr/>
          </p:nvSpPr>
          <p:spPr bwMode="auto">
            <a:xfrm>
              <a:off x="3213" y="2712"/>
              <a:ext cx="76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600"/>
                <a:t>SCHOOL</a:t>
              </a:r>
            </a:p>
          </p:txBody>
        </p:sp>
        <p:sp>
          <p:nvSpPr>
            <p:cNvPr id="33806" name="Rectangle 18"/>
            <p:cNvSpPr>
              <a:spLocks noChangeArrowheads="1"/>
            </p:cNvSpPr>
            <p:nvPr/>
          </p:nvSpPr>
          <p:spPr bwMode="auto">
            <a:xfrm>
              <a:off x="2169" y="3108"/>
              <a:ext cx="954"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600"/>
                <a:t>COMMUNITY</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15</a:t>
            </a:r>
          </a:p>
        </p:txBody>
      </p:sp>
      <p:sp>
        <p:nvSpPr>
          <p:cNvPr id="7"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3600" dirty="0"/>
              <a:t>Sharing Great Expectations – Tips</a:t>
            </a:r>
          </a:p>
        </p:txBody>
      </p:sp>
      <p:sp>
        <p:nvSpPr>
          <p:cNvPr id="34819" name="Text Box 23"/>
          <p:cNvSpPr txBox="1">
            <a:spLocks noChangeArrowheads="1"/>
          </p:cNvSpPr>
          <p:nvPr/>
        </p:nvSpPr>
        <p:spPr bwMode="auto">
          <a:xfrm>
            <a:off x="1295400" y="2057400"/>
            <a:ext cx="7277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ts val="600"/>
              </a:spcBef>
              <a:spcAft>
                <a:spcPts val="600"/>
              </a:spcAft>
              <a:buFontTx/>
              <a:buAutoNum type="arabicPeriod" startAt="15"/>
            </a:pPr>
            <a:r>
              <a:rPr lang="en-US" altLang="en-US" b="0" dirty="0"/>
              <a:t>Encourage target person to share great </a:t>
            </a:r>
            <a:br>
              <a:rPr lang="en-US" altLang="en-US" b="0" dirty="0"/>
            </a:br>
            <a:r>
              <a:rPr lang="en-US" altLang="en-US" b="0" dirty="0"/>
              <a:t>expectations, as well as other group </a:t>
            </a:r>
            <a:br>
              <a:rPr lang="en-US" altLang="en-US" b="0" dirty="0"/>
            </a:br>
            <a:r>
              <a:rPr lang="en-US" altLang="en-US" b="0" dirty="0"/>
              <a:t>members</a:t>
            </a:r>
          </a:p>
          <a:p>
            <a:pPr eaLnBrk="1" latinLnBrk="1" hangingPunct="1">
              <a:spcBef>
                <a:spcPts val="600"/>
              </a:spcBef>
              <a:spcAft>
                <a:spcPts val="600"/>
              </a:spcAft>
              <a:buFontTx/>
              <a:buAutoNum type="arabicPeriod" startAt="15"/>
            </a:pPr>
            <a:r>
              <a:rPr lang="en-US" altLang="en-US" b="0" dirty="0"/>
              <a:t>Listen for others great expectations and affirm </a:t>
            </a:r>
            <a:r>
              <a:rPr lang="en-US" altLang="en-US" b="0" dirty="0" smtClean="0"/>
              <a:t>them</a:t>
            </a:r>
            <a:endParaRPr lang="en-US" altLang="en-US" b="0" dirty="0"/>
          </a:p>
          <a:p>
            <a:pPr eaLnBrk="1" latinLnBrk="1" hangingPunct="1">
              <a:spcBef>
                <a:spcPts val="600"/>
              </a:spcBef>
              <a:spcAft>
                <a:spcPts val="600"/>
              </a:spcAft>
              <a:buFontTx/>
              <a:buAutoNum type="arabicPeriod" startAt="15"/>
            </a:pPr>
            <a:r>
              <a:rPr lang="en-US" altLang="en-US" b="0" dirty="0"/>
              <a:t>Recognize that great expectations evolve</a:t>
            </a:r>
          </a:p>
          <a:p>
            <a:pPr eaLnBrk="1" latinLnBrk="1" hangingPunct="1">
              <a:spcBef>
                <a:spcPts val="600"/>
              </a:spcBef>
              <a:spcAft>
                <a:spcPts val="600"/>
              </a:spcAft>
              <a:buFontTx/>
              <a:buAutoNum type="arabicPeriod" startAt="15"/>
            </a:pPr>
            <a:r>
              <a:rPr lang="en-US" altLang="en-US" b="0" dirty="0"/>
              <a:t>Stay open to ideas that push the limits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5"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16</a:t>
            </a:r>
          </a:p>
        </p:txBody>
      </p:sp>
      <p:sp>
        <p:nvSpPr>
          <p:cNvPr id="91" name="Rectangle 5"/>
          <p:cNvSpPr>
            <a:spLocks noGrp="1" noChangeArrowheads="1"/>
          </p:cNvSpPr>
          <p:nvPr>
            <p:ph type="title"/>
          </p:nvPr>
        </p:nvSpPr>
        <p:spPr bwMode="auto">
          <a:xfrm>
            <a:off x="1914237" y="0"/>
            <a:ext cx="655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3200" dirty="0"/>
              <a:t>Solving Problems</a:t>
            </a:r>
          </a:p>
        </p:txBody>
      </p:sp>
      <p:grpSp>
        <p:nvGrpSpPr>
          <p:cNvPr id="4" name="Group 3" descr="Vision - Brainstorm Options - Weigh Options - Action Plan"/>
          <p:cNvGrpSpPr/>
          <p:nvPr/>
        </p:nvGrpSpPr>
        <p:grpSpPr>
          <a:xfrm>
            <a:off x="722313" y="892175"/>
            <a:ext cx="7888287" cy="5584825"/>
            <a:chOff x="722313" y="892175"/>
            <a:chExt cx="7888287" cy="5584825"/>
          </a:xfrm>
        </p:grpSpPr>
        <p:sp>
          <p:nvSpPr>
            <p:cNvPr id="35847" name="Oval 35"/>
            <p:cNvSpPr>
              <a:spLocks noChangeArrowheads="1"/>
            </p:cNvSpPr>
            <p:nvPr/>
          </p:nvSpPr>
          <p:spPr bwMode="auto">
            <a:xfrm>
              <a:off x="4743450" y="4659313"/>
              <a:ext cx="68263" cy="68262"/>
            </a:xfrm>
            <a:prstGeom prst="ellipse">
              <a:avLst/>
            </a:prstGeom>
            <a:solidFill>
              <a:schemeClr val="bg2"/>
            </a:solidFill>
            <a:ln w="12700">
              <a:solidFill>
                <a:srgbClr val="8080FF"/>
              </a:solidFill>
              <a:round/>
              <a:headEnd/>
              <a:tailEnd/>
            </a:ln>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endParaRPr lang="en-US" altLang="en-US" sz="1800"/>
            </a:p>
          </p:txBody>
        </p:sp>
        <p:grpSp>
          <p:nvGrpSpPr>
            <p:cNvPr id="3" name="Group 2"/>
            <p:cNvGrpSpPr/>
            <p:nvPr/>
          </p:nvGrpSpPr>
          <p:grpSpPr>
            <a:xfrm>
              <a:off x="722313" y="892175"/>
              <a:ext cx="7888287" cy="5584825"/>
              <a:chOff x="722313" y="892175"/>
              <a:chExt cx="7888287" cy="5584825"/>
            </a:xfrm>
          </p:grpSpPr>
          <p:sp>
            <p:nvSpPr>
              <p:cNvPr id="35857" name="Oval 45"/>
              <p:cNvSpPr>
                <a:spLocks noChangeArrowheads="1"/>
              </p:cNvSpPr>
              <p:nvPr/>
            </p:nvSpPr>
            <p:spPr bwMode="auto">
              <a:xfrm>
                <a:off x="4051300" y="1033463"/>
                <a:ext cx="1339850" cy="1331912"/>
              </a:xfrm>
              <a:prstGeom prst="ellipse">
                <a:avLst/>
              </a:prstGeom>
              <a:solidFill>
                <a:srgbClr val="C8FEC8"/>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endParaRPr lang="en-US" altLang="en-US" sz="1800"/>
              </a:p>
            </p:txBody>
          </p:sp>
          <p:grpSp>
            <p:nvGrpSpPr>
              <p:cNvPr id="2" name="Group 1"/>
              <p:cNvGrpSpPr/>
              <p:nvPr/>
            </p:nvGrpSpPr>
            <p:grpSpPr>
              <a:xfrm>
                <a:off x="722313" y="892175"/>
                <a:ext cx="7888287" cy="5584825"/>
                <a:chOff x="722313" y="892175"/>
                <a:chExt cx="7888287" cy="5584825"/>
              </a:xfrm>
            </p:grpSpPr>
            <p:sp>
              <p:nvSpPr>
                <p:cNvPr id="35842" name="Oval 2"/>
                <p:cNvSpPr>
                  <a:spLocks noChangeArrowheads="1"/>
                </p:cNvSpPr>
                <p:nvPr/>
              </p:nvSpPr>
              <p:spPr bwMode="auto">
                <a:xfrm>
                  <a:off x="3919538" y="892175"/>
                  <a:ext cx="1612900" cy="1604963"/>
                </a:xfrm>
                <a:prstGeom prst="ellipse">
                  <a:avLst/>
                </a:prstGeom>
                <a:solidFill>
                  <a:srgbClr val="00AE00"/>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endParaRPr lang="en-US" altLang="en-US" sz="1800"/>
                </a:p>
              </p:txBody>
            </p:sp>
            <p:grpSp>
              <p:nvGrpSpPr>
                <p:cNvPr id="35844" name="Group 6"/>
                <p:cNvGrpSpPr>
                  <a:grpSpLocks/>
                </p:cNvGrpSpPr>
                <p:nvPr/>
              </p:nvGrpSpPr>
              <p:grpSpPr bwMode="auto">
                <a:xfrm>
                  <a:off x="722313" y="2833688"/>
                  <a:ext cx="2381250" cy="1524000"/>
                  <a:chOff x="318" y="1894"/>
                  <a:chExt cx="1500" cy="960"/>
                </a:xfrm>
              </p:grpSpPr>
              <p:grpSp>
                <p:nvGrpSpPr>
                  <p:cNvPr id="35900" name="Group 7"/>
                  <p:cNvGrpSpPr>
                    <a:grpSpLocks/>
                  </p:cNvGrpSpPr>
                  <p:nvPr/>
                </p:nvGrpSpPr>
                <p:grpSpPr bwMode="auto">
                  <a:xfrm>
                    <a:off x="318" y="1894"/>
                    <a:ext cx="1500" cy="960"/>
                    <a:chOff x="318" y="1894"/>
                    <a:chExt cx="1500" cy="960"/>
                  </a:xfrm>
                </p:grpSpPr>
                <p:sp>
                  <p:nvSpPr>
                    <p:cNvPr id="35902" name="Arc 8"/>
                    <p:cNvSpPr>
                      <a:spLocks/>
                    </p:cNvSpPr>
                    <p:nvPr/>
                  </p:nvSpPr>
                  <p:spPr bwMode="auto">
                    <a:xfrm>
                      <a:off x="318" y="2334"/>
                      <a:ext cx="36" cy="216"/>
                    </a:xfrm>
                    <a:custGeom>
                      <a:avLst/>
                      <a:gdLst>
                        <a:gd name="T0" fmla="*/ 0 w 21600"/>
                        <a:gd name="T1" fmla="*/ 0 h 43182"/>
                        <a:gd name="T2" fmla="*/ 0 w 21600"/>
                        <a:gd name="T3" fmla="*/ 0 h 43182"/>
                        <a:gd name="T4" fmla="*/ 0 w 21600"/>
                        <a:gd name="T5" fmla="*/ 0 h 43182"/>
                        <a:gd name="T6" fmla="*/ 0 60000 65536"/>
                        <a:gd name="T7" fmla="*/ 0 60000 65536"/>
                        <a:gd name="T8" fmla="*/ 0 60000 65536"/>
                        <a:gd name="T9" fmla="*/ 0 w 21600"/>
                        <a:gd name="T10" fmla="*/ 0 h 43182"/>
                        <a:gd name="T11" fmla="*/ 21600 w 21600"/>
                        <a:gd name="T12" fmla="*/ 43182 h 43182"/>
                      </a:gdLst>
                      <a:ahLst/>
                      <a:cxnLst>
                        <a:cxn ang="T6">
                          <a:pos x="T0" y="T1"/>
                        </a:cxn>
                        <a:cxn ang="T7">
                          <a:pos x="T2" y="T3"/>
                        </a:cxn>
                        <a:cxn ang="T8">
                          <a:pos x="T4" y="T5"/>
                        </a:cxn>
                      </a:cxnLst>
                      <a:rect l="T9" t="T10" r="T11" b="T12"/>
                      <a:pathLst>
                        <a:path w="21600" h="43182" fill="none" extrusionOk="0">
                          <a:moveTo>
                            <a:pt x="20991" y="43182"/>
                          </a:moveTo>
                          <a:cubicBezTo>
                            <a:pt x="9304" y="42853"/>
                            <a:pt x="0" y="33283"/>
                            <a:pt x="0" y="21591"/>
                          </a:cubicBezTo>
                          <a:cubicBezTo>
                            <a:pt x="-1" y="9898"/>
                            <a:pt x="9304" y="328"/>
                            <a:pt x="20991" y="-1"/>
                          </a:cubicBezTo>
                        </a:path>
                        <a:path w="21600" h="43182" stroke="0" extrusionOk="0">
                          <a:moveTo>
                            <a:pt x="20991" y="43182"/>
                          </a:moveTo>
                          <a:cubicBezTo>
                            <a:pt x="9304" y="42853"/>
                            <a:pt x="0" y="33283"/>
                            <a:pt x="0" y="21591"/>
                          </a:cubicBezTo>
                          <a:cubicBezTo>
                            <a:pt x="-1" y="9898"/>
                            <a:pt x="9304" y="328"/>
                            <a:pt x="20991" y="-1"/>
                          </a:cubicBezTo>
                          <a:lnTo>
                            <a:pt x="21600" y="21591"/>
                          </a:lnTo>
                          <a:lnTo>
                            <a:pt x="20991" y="43182"/>
                          </a:lnTo>
                          <a:close/>
                        </a:path>
                      </a:pathLst>
                    </a:custGeom>
                    <a:solidFill>
                      <a:srgbClr val="000080"/>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35903" name="Freeform 9"/>
                    <p:cNvSpPr>
                      <a:spLocks/>
                    </p:cNvSpPr>
                    <p:nvPr/>
                  </p:nvSpPr>
                  <p:spPr bwMode="auto">
                    <a:xfrm>
                      <a:off x="348" y="1894"/>
                      <a:ext cx="1467" cy="960"/>
                    </a:xfrm>
                    <a:custGeom>
                      <a:avLst/>
                      <a:gdLst>
                        <a:gd name="T0" fmla="*/ 0 w 1467"/>
                        <a:gd name="T1" fmla="*/ 655 h 960"/>
                        <a:gd name="T2" fmla="*/ 689 w 1467"/>
                        <a:gd name="T3" fmla="*/ 959 h 960"/>
                        <a:gd name="T4" fmla="*/ 1466 w 1467"/>
                        <a:gd name="T5" fmla="*/ 339 h 960"/>
                        <a:gd name="T6" fmla="*/ 1466 w 1467"/>
                        <a:gd name="T7" fmla="*/ 321 h 960"/>
                        <a:gd name="T8" fmla="*/ 1430 w 1467"/>
                        <a:gd name="T9" fmla="*/ 312 h 960"/>
                        <a:gd name="T10" fmla="*/ 1430 w 1467"/>
                        <a:gd name="T11" fmla="*/ 183 h 960"/>
                        <a:gd name="T12" fmla="*/ 1453 w 1467"/>
                        <a:gd name="T13" fmla="*/ 166 h 960"/>
                        <a:gd name="T14" fmla="*/ 1453 w 1467"/>
                        <a:gd name="T15" fmla="*/ 148 h 960"/>
                        <a:gd name="T16" fmla="*/ 782 w 1467"/>
                        <a:gd name="T17" fmla="*/ 0 h 960"/>
                        <a:gd name="T18" fmla="*/ 0 w 1467"/>
                        <a:gd name="T19" fmla="*/ 439 h 960"/>
                        <a:gd name="T20" fmla="*/ 0 w 1467"/>
                        <a:gd name="T21" fmla="*/ 655 h 9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7"/>
                        <a:gd name="T34" fmla="*/ 0 h 960"/>
                        <a:gd name="T35" fmla="*/ 1467 w 1467"/>
                        <a:gd name="T36" fmla="*/ 960 h 9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7" h="960">
                          <a:moveTo>
                            <a:pt x="0" y="655"/>
                          </a:moveTo>
                          <a:lnTo>
                            <a:pt x="689" y="959"/>
                          </a:lnTo>
                          <a:lnTo>
                            <a:pt x="1466" y="339"/>
                          </a:lnTo>
                          <a:lnTo>
                            <a:pt x="1466" y="321"/>
                          </a:lnTo>
                          <a:lnTo>
                            <a:pt x="1430" y="312"/>
                          </a:lnTo>
                          <a:lnTo>
                            <a:pt x="1430" y="183"/>
                          </a:lnTo>
                          <a:lnTo>
                            <a:pt x="1453" y="166"/>
                          </a:lnTo>
                          <a:lnTo>
                            <a:pt x="1453" y="148"/>
                          </a:lnTo>
                          <a:lnTo>
                            <a:pt x="782" y="0"/>
                          </a:lnTo>
                          <a:lnTo>
                            <a:pt x="0" y="439"/>
                          </a:lnTo>
                          <a:lnTo>
                            <a:pt x="0" y="655"/>
                          </a:lnTo>
                        </a:path>
                      </a:pathLst>
                    </a:custGeom>
                    <a:solidFill>
                      <a:srgbClr val="000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904" name="Freeform 10"/>
                    <p:cNvSpPr>
                      <a:spLocks/>
                    </p:cNvSpPr>
                    <p:nvPr/>
                  </p:nvSpPr>
                  <p:spPr bwMode="auto">
                    <a:xfrm>
                      <a:off x="350" y="2064"/>
                      <a:ext cx="1468" cy="773"/>
                    </a:xfrm>
                    <a:custGeom>
                      <a:avLst/>
                      <a:gdLst>
                        <a:gd name="T0" fmla="*/ 0 w 1468"/>
                        <a:gd name="T1" fmla="*/ 474 h 773"/>
                        <a:gd name="T2" fmla="*/ 788 w 1468"/>
                        <a:gd name="T3" fmla="*/ 0 h 773"/>
                        <a:gd name="T4" fmla="*/ 1467 w 1468"/>
                        <a:gd name="T5" fmla="*/ 152 h 773"/>
                        <a:gd name="T6" fmla="*/ 687 w 1468"/>
                        <a:gd name="T7" fmla="*/ 772 h 773"/>
                        <a:gd name="T8" fmla="*/ 0 w 1468"/>
                        <a:gd name="T9" fmla="*/ 474 h 773"/>
                        <a:gd name="T10" fmla="*/ 0 60000 65536"/>
                        <a:gd name="T11" fmla="*/ 0 60000 65536"/>
                        <a:gd name="T12" fmla="*/ 0 60000 65536"/>
                        <a:gd name="T13" fmla="*/ 0 60000 65536"/>
                        <a:gd name="T14" fmla="*/ 0 60000 65536"/>
                        <a:gd name="T15" fmla="*/ 0 w 1468"/>
                        <a:gd name="T16" fmla="*/ 0 h 773"/>
                        <a:gd name="T17" fmla="*/ 1468 w 1468"/>
                        <a:gd name="T18" fmla="*/ 773 h 773"/>
                      </a:gdLst>
                      <a:ahLst/>
                      <a:cxnLst>
                        <a:cxn ang="T10">
                          <a:pos x="T0" y="T1"/>
                        </a:cxn>
                        <a:cxn ang="T11">
                          <a:pos x="T2" y="T3"/>
                        </a:cxn>
                        <a:cxn ang="T12">
                          <a:pos x="T4" y="T5"/>
                        </a:cxn>
                        <a:cxn ang="T13">
                          <a:pos x="T6" y="T7"/>
                        </a:cxn>
                        <a:cxn ang="T14">
                          <a:pos x="T8" y="T9"/>
                        </a:cxn>
                      </a:cxnLst>
                      <a:rect l="T15" t="T16" r="T17" b="T18"/>
                      <a:pathLst>
                        <a:path w="1468" h="773">
                          <a:moveTo>
                            <a:pt x="0" y="474"/>
                          </a:moveTo>
                          <a:lnTo>
                            <a:pt x="788" y="0"/>
                          </a:lnTo>
                          <a:lnTo>
                            <a:pt x="1467" y="152"/>
                          </a:lnTo>
                          <a:lnTo>
                            <a:pt x="687" y="772"/>
                          </a:lnTo>
                          <a:lnTo>
                            <a:pt x="0" y="474"/>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905" name="Freeform 11"/>
                    <p:cNvSpPr>
                      <a:spLocks/>
                    </p:cNvSpPr>
                    <p:nvPr/>
                  </p:nvSpPr>
                  <p:spPr bwMode="auto">
                    <a:xfrm>
                      <a:off x="1036" y="2069"/>
                      <a:ext cx="743" cy="744"/>
                    </a:xfrm>
                    <a:custGeom>
                      <a:avLst/>
                      <a:gdLst>
                        <a:gd name="T0" fmla="*/ 0 w 743"/>
                        <a:gd name="T1" fmla="*/ 571 h 744"/>
                        <a:gd name="T2" fmla="*/ 0 w 743"/>
                        <a:gd name="T3" fmla="*/ 743 h 744"/>
                        <a:gd name="T4" fmla="*/ 742 w 743"/>
                        <a:gd name="T5" fmla="*/ 154 h 744"/>
                        <a:gd name="T6" fmla="*/ 742 w 743"/>
                        <a:gd name="T7" fmla="*/ 0 h 744"/>
                        <a:gd name="T8" fmla="*/ 0 w 743"/>
                        <a:gd name="T9" fmla="*/ 571 h 744"/>
                        <a:gd name="T10" fmla="*/ 0 60000 65536"/>
                        <a:gd name="T11" fmla="*/ 0 60000 65536"/>
                        <a:gd name="T12" fmla="*/ 0 60000 65536"/>
                        <a:gd name="T13" fmla="*/ 0 60000 65536"/>
                        <a:gd name="T14" fmla="*/ 0 60000 65536"/>
                        <a:gd name="T15" fmla="*/ 0 w 743"/>
                        <a:gd name="T16" fmla="*/ 0 h 744"/>
                        <a:gd name="T17" fmla="*/ 743 w 743"/>
                        <a:gd name="T18" fmla="*/ 744 h 744"/>
                      </a:gdLst>
                      <a:ahLst/>
                      <a:cxnLst>
                        <a:cxn ang="T10">
                          <a:pos x="T0" y="T1"/>
                        </a:cxn>
                        <a:cxn ang="T11">
                          <a:pos x="T2" y="T3"/>
                        </a:cxn>
                        <a:cxn ang="T12">
                          <a:pos x="T4" y="T5"/>
                        </a:cxn>
                        <a:cxn ang="T13">
                          <a:pos x="T6" y="T7"/>
                        </a:cxn>
                        <a:cxn ang="T14">
                          <a:pos x="T8" y="T9"/>
                        </a:cxn>
                      </a:cxnLst>
                      <a:rect l="T15" t="T16" r="T17" b="T18"/>
                      <a:pathLst>
                        <a:path w="743" h="744">
                          <a:moveTo>
                            <a:pt x="0" y="571"/>
                          </a:moveTo>
                          <a:lnTo>
                            <a:pt x="0" y="743"/>
                          </a:lnTo>
                          <a:lnTo>
                            <a:pt x="742" y="154"/>
                          </a:lnTo>
                          <a:lnTo>
                            <a:pt x="742" y="0"/>
                          </a:lnTo>
                          <a:lnTo>
                            <a:pt x="0" y="571"/>
                          </a:lnTo>
                        </a:path>
                      </a:pathLst>
                    </a:custGeom>
                    <a:solidFill>
                      <a:srgbClr val="FFFF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906" name="Freeform 12"/>
                    <p:cNvSpPr>
                      <a:spLocks/>
                    </p:cNvSpPr>
                    <p:nvPr/>
                  </p:nvSpPr>
                  <p:spPr bwMode="auto">
                    <a:xfrm>
                      <a:off x="366" y="2354"/>
                      <a:ext cx="663" cy="459"/>
                    </a:xfrm>
                    <a:custGeom>
                      <a:avLst/>
                      <a:gdLst>
                        <a:gd name="T0" fmla="*/ 0 w 663"/>
                        <a:gd name="T1" fmla="*/ 0 h 459"/>
                        <a:gd name="T2" fmla="*/ 0 w 663"/>
                        <a:gd name="T3" fmla="*/ 176 h 459"/>
                        <a:gd name="T4" fmla="*/ 662 w 663"/>
                        <a:gd name="T5" fmla="*/ 458 h 459"/>
                        <a:gd name="T6" fmla="*/ 662 w 663"/>
                        <a:gd name="T7" fmla="*/ 286 h 459"/>
                        <a:gd name="T8" fmla="*/ 0 w 663"/>
                        <a:gd name="T9" fmla="*/ 0 h 459"/>
                        <a:gd name="T10" fmla="*/ 0 60000 65536"/>
                        <a:gd name="T11" fmla="*/ 0 60000 65536"/>
                        <a:gd name="T12" fmla="*/ 0 60000 65536"/>
                        <a:gd name="T13" fmla="*/ 0 60000 65536"/>
                        <a:gd name="T14" fmla="*/ 0 60000 65536"/>
                        <a:gd name="T15" fmla="*/ 0 w 663"/>
                        <a:gd name="T16" fmla="*/ 0 h 459"/>
                        <a:gd name="T17" fmla="*/ 663 w 663"/>
                        <a:gd name="T18" fmla="*/ 459 h 459"/>
                      </a:gdLst>
                      <a:ahLst/>
                      <a:cxnLst>
                        <a:cxn ang="T10">
                          <a:pos x="T0" y="T1"/>
                        </a:cxn>
                        <a:cxn ang="T11">
                          <a:pos x="T2" y="T3"/>
                        </a:cxn>
                        <a:cxn ang="T12">
                          <a:pos x="T4" y="T5"/>
                        </a:cxn>
                        <a:cxn ang="T13">
                          <a:pos x="T6" y="T7"/>
                        </a:cxn>
                        <a:cxn ang="T14">
                          <a:pos x="T8" y="T9"/>
                        </a:cxn>
                      </a:cxnLst>
                      <a:rect l="T15" t="T16" r="T17" b="T18"/>
                      <a:pathLst>
                        <a:path w="663" h="459">
                          <a:moveTo>
                            <a:pt x="0" y="0"/>
                          </a:moveTo>
                          <a:lnTo>
                            <a:pt x="0" y="176"/>
                          </a:lnTo>
                          <a:lnTo>
                            <a:pt x="662" y="458"/>
                          </a:lnTo>
                          <a:lnTo>
                            <a:pt x="662" y="286"/>
                          </a:lnTo>
                          <a:lnTo>
                            <a:pt x="0" y="0"/>
                          </a:lnTo>
                        </a:path>
                      </a:pathLst>
                    </a:custGeom>
                    <a:solidFill>
                      <a:srgbClr val="80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907" name="Freeform 13"/>
                    <p:cNvSpPr>
                      <a:spLocks/>
                    </p:cNvSpPr>
                    <p:nvPr/>
                  </p:nvSpPr>
                  <p:spPr bwMode="auto">
                    <a:xfrm>
                      <a:off x="353" y="2339"/>
                      <a:ext cx="675" cy="301"/>
                    </a:xfrm>
                    <a:custGeom>
                      <a:avLst/>
                      <a:gdLst>
                        <a:gd name="T0" fmla="*/ 0 w 675"/>
                        <a:gd name="T1" fmla="*/ 0 h 301"/>
                        <a:gd name="T2" fmla="*/ 0 w 675"/>
                        <a:gd name="T3" fmla="*/ 8 h 301"/>
                        <a:gd name="T4" fmla="*/ 674 w 675"/>
                        <a:gd name="T5" fmla="*/ 300 h 301"/>
                        <a:gd name="T6" fmla="*/ 674 w 675"/>
                        <a:gd name="T7" fmla="*/ 289 h 301"/>
                        <a:gd name="T8" fmla="*/ 0 w 675"/>
                        <a:gd name="T9" fmla="*/ 0 h 301"/>
                        <a:gd name="T10" fmla="*/ 0 60000 65536"/>
                        <a:gd name="T11" fmla="*/ 0 60000 65536"/>
                        <a:gd name="T12" fmla="*/ 0 60000 65536"/>
                        <a:gd name="T13" fmla="*/ 0 60000 65536"/>
                        <a:gd name="T14" fmla="*/ 0 60000 65536"/>
                        <a:gd name="T15" fmla="*/ 0 w 675"/>
                        <a:gd name="T16" fmla="*/ 0 h 301"/>
                        <a:gd name="T17" fmla="*/ 675 w 675"/>
                        <a:gd name="T18" fmla="*/ 301 h 301"/>
                      </a:gdLst>
                      <a:ahLst/>
                      <a:cxnLst>
                        <a:cxn ang="T10">
                          <a:pos x="T0" y="T1"/>
                        </a:cxn>
                        <a:cxn ang="T11">
                          <a:pos x="T2" y="T3"/>
                        </a:cxn>
                        <a:cxn ang="T12">
                          <a:pos x="T4" y="T5"/>
                        </a:cxn>
                        <a:cxn ang="T13">
                          <a:pos x="T6" y="T7"/>
                        </a:cxn>
                        <a:cxn ang="T14">
                          <a:pos x="T8" y="T9"/>
                        </a:cxn>
                      </a:cxnLst>
                      <a:rect l="T15" t="T16" r="T17" b="T18"/>
                      <a:pathLst>
                        <a:path w="675" h="301">
                          <a:moveTo>
                            <a:pt x="0" y="0"/>
                          </a:moveTo>
                          <a:lnTo>
                            <a:pt x="0" y="8"/>
                          </a:lnTo>
                          <a:lnTo>
                            <a:pt x="674" y="300"/>
                          </a:lnTo>
                          <a:lnTo>
                            <a:pt x="674" y="289"/>
                          </a:lnTo>
                          <a:lnTo>
                            <a:pt x="0" y="0"/>
                          </a:lnTo>
                        </a:path>
                      </a:pathLst>
                    </a:custGeom>
                    <a:solidFill>
                      <a:srgbClr val="000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908" name="Freeform 14"/>
                    <p:cNvSpPr>
                      <a:spLocks/>
                    </p:cNvSpPr>
                    <p:nvPr/>
                  </p:nvSpPr>
                  <p:spPr bwMode="auto">
                    <a:xfrm>
                      <a:off x="1040" y="2217"/>
                      <a:ext cx="777" cy="637"/>
                    </a:xfrm>
                    <a:custGeom>
                      <a:avLst/>
                      <a:gdLst>
                        <a:gd name="T0" fmla="*/ 0 w 777"/>
                        <a:gd name="T1" fmla="*/ 619 h 637"/>
                        <a:gd name="T2" fmla="*/ 0 w 777"/>
                        <a:gd name="T3" fmla="*/ 636 h 637"/>
                        <a:gd name="T4" fmla="*/ 776 w 777"/>
                        <a:gd name="T5" fmla="*/ 19 h 637"/>
                        <a:gd name="T6" fmla="*/ 776 w 777"/>
                        <a:gd name="T7" fmla="*/ 0 h 637"/>
                        <a:gd name="T8" fmla="*/ 0 w 777"/>
                        <a:gd name="T9" fmla="*/ 619 h 637"/>
                        <a:gd name="T10" fmla="*/ 0 60000 65536"/>
                        <a:gd name="T11" fmla="*/ 0 60000 65536"/>
                        <a:gd name="T12" fmla="*/ 0 60000 65536"/>
                        <a:gd name="T13" fmla="*/ 0 60000 65536"/>
                        <a:gd name="T14" fmla="*/ 0 60000 65536"/>
                        <a:gd name="T15" fmla="*/ 0 w 777"/>
                        <a:gd name="T16" fmla="*/ 0 h 637"/>
                        <a:gd name="T17" fmla="*/ 777 w 777"/>
                        <a:gd name="T18" fmla="*/ 637 h 637"/>
                      </a:gdLst>
                      <a:ahLst/>
                      <a:cxnLst>
                        <a:cxn ang="T10">
                          <a:pos x="T0" y="T1"/>
                        </a:cxn>
                        <a:cxn ang="T11">
                          <a:pos x="T2" y="T3"/>
                        </a:cxn>
                        <a:cxn ang="T12">
                          <a:pos x="T4" y="T5"/>
                        </a:cxn>
                        <a:cxn ang="T13">
                          <a:pos x="T6" y="T7"/>
                        </a:cxn>
                        <a:cxn ang="T14">
                          <a:pos x="T8" y="T9"/>
                        </a:cxn>
                      </a:cxnLst>
                      <a:rect l="T15" t="T16" r="T17" b="T18"/>
                      <a:pathLst>
                        <a:path w="777" h="637">
                          <a:moveTo>
                            <a:pt x="0" y="619"/>
                          </a:moveTo>
                          <a:lnTo>
                            <a:pt x="0" y="636"/>
                          </a:lnTo>
                          <a:lnTo>
                            <a:pt x="776" y="19"/>
                          </a:lnTo>
                          <a:lnTo>
                            <a:pt x="776" y="0"/>
                          </a:lnTo>
                          <a:lnTo>
                            <a:pt x="0" y="619"/>
                          </a:lnTo>
                        </a:path>
                      </a:pathLst>
                    </a:custGeom>
                    <a:solidFill>
                      <a:srgbClr val="0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909" name="Freeform 15"/>
                    <p:cNvSpPr>
                      <a:spLocks/>
                    </p:cNvSpPr>
                    <p:nvPr/>
                  </p:nvSpPr>
                  <p:spPr bwMode="auto">
                    <a:xfrm>
                      <a:off x="349" y="1896"/>
                      <a:ext cx="1454" cy="732"/>
                    </a:xfrm>
                    <a:custGeom>
                      <a:avLst/>
                      <a:gdLst>
                        <a:gd name="T0" fmla="*/ 0 w 1454"/>
                        <a:gd name="T1" fmla="*/ 437 h 732"/>
                        <a:gd name="T2" fmla="*/ 775 w 1454"/>
                        <a:gd name="T3" fmla="*/ 0 h 732"/>
                        <a:gd name="T4" fmla="*/ 1453 w 1454"/>
                        <a:gd name="T5" fmla="*/ 146 h 732"/>
                        <a:gd name="T6" fmla="*/ 683 w 1454"/>
                        <a:gd name="T7" fmla="*/ 731 h 732"/>
                        <a:gd name="T8" fmla="*/ 0 w 1454"/>
                        <a:gd name="T9" fmla="*/ 437 h 732"/>
                        <a:gd name="T10" fmla="*/ 0 60000 65536"/>
                        <a:gd name="T11" fmla="*/ 0 60000 65536"/>
                        <a:gd name="T12" fmla="*/ 0 60000 65536"/>
                        <a:gd name="T13" fmla="*/ 0 60000 65536"/>
                        <a:gd name="T14" fmla="*/ 0 60000 65536"/>
                        <a:gd name="T15" fmla="*/ 0 w 1454"/>
                        <a:gd name="T16" fmla="*/ 0 h 732"/>
                        <a:gd name="T17" fmla="*/ 1454 w 1454"/>
                        <a:gd name="T18" fmla="*/ 732 h 732"/>
                      </a:gdLst>
                      <a:ahLst/>
                      <a:cxnLst>
                        <a:cxn ang="T10">
                          <a:pos x="T0" y="T1"/>
                        </a:cxn>
                        <a:cxn ang="T11">
                          <a:pos x="T2" y="T3"/>
                        </a:cxn>
                        <a:cxn ang="T12">
                          <a:pos x="T4" y="T5"/>
                        </a:cxn>
                        <a:cxn ang="T13">
                          <a:pos x="T6" y="T7"/>
                        </a:cxn>
                        <a:cxn ang="T14">
                          <a:pos x="T8" y="T9"/>
                        </a:cxn>
                      </a:cxnLst>
                      <a:rect l="T15" t="T16" r="T17" b="T18"/>
                      <a:pathLst>
                        <a:path w="1454" h="732">
                          <a:moveTo>
                            <a:pt x="0" y="437"/>
                          </a:moveTo>
                          <a:lnTo>
                            <a:pt x="775" y="0"/>
                          </a:lnTo>
                          <a:lnTo>
                            <a:pt x="1453" y="146"/>
                          </a:lnTo>
                          <a:lnTo>
                            <a:pt x="683" y="731"/>
                          </a:lnTo>
                          <a:lnTo>
                            <a:pt x="0" y="437"/>
                          </a:lnTo>
                        </a:path>
                      </a:pathLst>
                    </a:custGeom>
                    <a:solidFill>
                      <a:srgbClr val="8CF4EA"/>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35910" name="Group 16"/>
                    <p:cNvGrpSpPr>
                      <a:grpSpLocks/>
                    </p:cNvGrpSpPr>
                    <p:nvPr/>
                  </p:nvGrpSpPr>
                  <p:grpSpPr bwMode="auto">
                    <a:xfrm>
                      <a:off x="981" y="1936"/>
                      <a:ext cx="749" cy="204"/>
                      <a:chOff x="981" y="1936"/>
                      <a:chExt cx="749" cy="204"/>
                    </a:xfrm>
                  </p:grpSpPr>
                  <p:sp>
                    <p:nvSpPr>
                      <p:cNvPr id="35924" name="Freeform 17"/>
                      <p:cNvSpPr>
                        <a:spLocks/>
                      </p:cNvSpPr>
                      <p:nvPr/>
                    </p:nvSpPr>
                    <p:spPr bwMode="auto">
                      <a:xfrm>
                        <a:off x="1033" y="1936"/>
                        <a:ext cx="697" cy="170"/>
                      </a:xfrm>
                      <a:custGeom>
                        <a:avLst/>
                        <a:gdLst>
                          <a:gd name="T0" fmla="*/ 24 w 697"/>
                          <a:gd name="T1" fmla="*/ 0 h 170"/>
                          <a:gd name="T2" fmla="*/ 0 w 697"/>
                          <a:gd name="T3" fmla="*/ 13 h 170"/>
                          <a:gd name="T4" fmla="*/ 682 w 697"/>
                          <a:gd name="T5" fmla="*/ 169 h 170"/>
                          <a:gd name="T6" fmla="*/ 696 w 697"/>
                          <a:gd name="T7" fmla="*/ 158 h 170"/>
                          <a:gd name="T8" fmla="*/ 24 w 697"/>
                          <a:gd name="T9" fmla="*/ 0 h 170"/>
                          <a:gd name="T10" fmla="*/ 0 60000 65536"/>
                          <a:gd name="T11" fmla="*/ 0 60000 65536"/>
                          <a:gd name="T12" fmla="*/ 0 60000 65536"/>
                          <a:gd name="T13" fmla="*/ 0 60000 65536"/>
                          <a:gd name="T14" fmla="*/ 0 60000 65536"/>
                          <a:gd name="T15" fmla="*/ 0 w 697"/>
                          <a:gd name="T16" fmla="*/ 0 h 170"/>
                          <a:gd name="T17" fmla="*/ 697 w 697"/>
                          <a:gd name="T18" fmla="*/ 170 h 170"/>
                        </a:gdLst>
                        <a:ahLst/>
                        <a:cxnLst>
                          <a:cxn ang="T10">
                            <a:pos x="T0" y="T1"/>
                          </a:cxn>
                          <a:cxn ang="T11">
                            <a:pos x="T2" y="T3"/>
                          </a:cxn>
                          <a:cxn ang="T12">
                            <a:pos x="T4" y="T5"/>
                          </a:cxn>
                          <a:cxn ang="T13">
                            <a:pos x="T6" y="T7"/>
                          </a:cxn>
                          <a:cxn ang="T14">
                            <a:pos x="T8" y="T9"/>
                          </a:cxn>
                        </a:cxnLst>
                        <a:rect l="T15" t="T16" r="T17" b="T18"/>
                        <a:pathLst>
                          <a:path w="697" h="170">
                            <a:moveTo>
                              <a:pt x="24" y="0"/>
                            </a:moveTo>
                            <a:lnTo>
                              <a:pt x="0" y="13"/>
                            </a:lnTo>
                            <a:lnTo>
                              <a:pt x="682" y="169"/>
                            </a:lnTo>
                            <a:lnTo>
                              <a:pt x="696" y="158"/>
                            </a:lnTo>
                            <a:lnTo>
                              <a:pt x="24"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925" name="Freeform 18"/>
                      <p:cNvSpPr>
                        <a:spLocks/>
                      </p:cNvSpPr>
                      <p:nvPr/>
                    </p:nvSpPr>
                    <p:spPr bwMode="auto">
                      <a:xfrm>
                        <a:off x="981" y="1966"/>
                        <a:ext cx="705" cy="174"/>
                      </a:xfrm>
                      <a:custGeom>
                        <a:avLst/>
                        <a:gdLst>
                          <a:gd name="T0" fmla="*/ 23 w 705"/>
                          <a:gd name="T1" fmla="*/ 0 h 174"/>
                          <a:gd name="T2" fmla="*/ 0 w 705"/>
                          <a:gd name="T3" fmla="*/ 13 h 174"/>
                          <a:gd name="T4" fmla="*/ 688 w 705"/>
                          <a:gd name="T5" fmla="*/ 173 h 174"/>
                          <a:gd name="T6" fmla="*/ 704 w 705"/>
                          <a:gd name="T7" fmla="*/ 160 h 174"/>
                          <a:gd name="T8" fmla="*/ 23 w 705"/>
                          <a:gd name="T9" fmla="*/ 0 h 174"/>
                          <a:gd name="T10" fmla="*/ 0 60000 65536"/>
                          <a:gd name="T11" fmla="*/ 0 60000 65536"/>
                          <a:gd name="T12" fmla="*/ 0 60000 65536"/>
                          <a:gd name="T13" fmla="*/ 0 60000 65536"/>
                          <a:gd name="T14" fmla="*/ 0 60000 65536"/>
                          <a:gd name="T15" fmla="*/ 0 w 705"/>
                          <a:gd name="T16" fmla="*/ 0 h 174"/>
                          <a:gd name="T17" fmla="*/ 705 w 705"/>
                          <a:gd name="T18" fmla="*/ 174 h 174"/>
                        </a:gdLst>
                        <a:ahLst/>
                        <a:cxnLst>
                          <a:cxn ang="T10">
                            <a:pos x="T0" y="T1"/>
                          </a:cxn>
                          <a:cxn ang="T11">
                            <a:pos x="T2" y="T3"/>
                          </a:cxn>
                          <a:cxn ang="T12">
                            <a:pos x="T4" y="T5"/>
                          </a:cxn>
                          <a:cxn ang="T13">
                            <a:pos x="T6" y="T7"/>
                          </a:cxn>
                          <a:cxn ang="T14">
                            <a:pos x="T8" y="T9"/>
                          </a:cxn>
                        </a:cxnLst>
                        <a:rect l="T15" t="T16" r="T17" b="T18"/>
                        <a:pathLst>
                          <a:path w="705" h="174">
                            <a:moveTo>
                              <a:pt x="23" y="0"/>
                            </a:moveTo>
                            <a:lnTo>
                              <a:pt x="0" y="13"/>
                            </a:lnTo>
                            <a:lnTo>
                              <a:pt x="688" y="173"/>
                            </a:lnTo>
                            <a:lnTo>
                              <a:pt x="704" y="160"/>
                            </a:lnTo>
                            <a:lnTo>
                              <a:pt x="23"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35911" name="Freeform 19"/>
                    <p:cNvSpPr>
                      <a:spLocks/>
                    </p:cNvSpPr>
                    <p:nvPr/>
                  </p:nvSpPr>
                  <p:spPr bwMode="auto">
                    <a:xfrm>
                      <a:off x="1035" y="2044"/>
                      <a:ext cx="768" cy="596"/>
                    </a:xfrm>
                    <a:custGeom>
                      <a:avLst/>
                      <a:gdLst>
                        <a:gd name="T0" fmla="*/ 0 w 768"/>
                        <a:gd name="T1" fmla="*/ 584 h 596"/>
                        <a:gd name="T2" fmla="*/ 0 w 768"/>
                        <a:gd name="T3" fmla="*/ 595 h 596"/>
                        <a:gd name="T4" fmla="*/ 767 w 768"/>
                        <a:gd name="T5" fmla="*/ 18 h 596"/>
                        <a:gd name="T6" fmla="*/ 767 w 768"/>
                        <a:gd name="T7" fmla="*/ 0 h 596"/>
                        <a:gd name="T8" fmla="*/ 0 w 768"/>
                        <a:gd name="T9" fmla="*/ 584 h 596"/>
                        <a:gd name="T10" fmla="*/ 0 60000 65536"/>
                        <a:gd name="T11" fmla="*/ 0 60000 65536"/>
                        <a:gd name="T12" fmla="*/ 0 60000 65536"/>
                        <a:gd name="T13" fmla="*/ 0 60000 65536"/>
                        <a:gd name="T14" fmla="*/ 0 60000 65536"/>
                        <a:gd name="T15" fmla="*/ 0 w 768"/>
                        <a:gd name="T16" fmla="*/ 0 h 596"/>
                        <a:gd name="T17" fmla="*/ 768 w 768"/>
                        <a:gd name="T18" fmla="*/ 596 h 596"/>
                      </a:gdLst>
                      <a:ahLst/>
                      <a:cxnLst>
                        <a:cxn ang="T10">
                          <a:pos x="T0" y="T1"/>
                        </a:cxn>
                        <a:cxn ang="T11">
                          <a:pos x="T2" y="T3"/>
                        </a:cxn>
                        <a:cxn ang="T12">
                          <a:pos x="T4" y="T5"/>
                        </a:cxn>
                        <a:cxn ang="T13">
                          <a:pos x="T6" y="T7"/>
                        </a:cxn>
                        <a:cxn ang="T14">
                          <a:pos x="T8" y="T9"/>
                        </a:cxn>
                      </a:cxnLst>
                      <a:rect l="T15" t="T16" r="T17" b="T18"/>
                      <a:pathLst>
                        <a:path w="768" h="596">
                          <a:moveTo>
                            <a:pt x="0" y="584"/>
                          </a:moveTo>
                          <a:lnTo>
                            <a:pt x="0" y="595"/>
                          </a:lnTo>
                          <a:lnTo>
                            <a:pt x="767" y="18"/>
                          </a:lnTo>
                          <a:lnTo>
                            <a:pt x="767" y="0"/>
                          </a:lnTo>
                          <a:lnTo>
                            <a:pt x="0" y="584"/>
                          </a:lnTo>
                        </a:path>
                      </a:pathLst>
                    </a:custGeom>
                    <a:solidFill>
                      <a:srgbClr val="008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35912" name="Group 20"/>
                    <p:cNvGrpSpPr>
                      <a:grpSpLocks/>
                    </p:cNvGrpSpPr>
                    <p:nvPr/>
                  </p:nvGrpSpPr>
                  <p:grpSpPr bwMode="auto">
                    <a:xfrm>
                      <a:off x="1036" y="2096"/>
                      <a:ext cx="748" cy="689"/>
                      <a:chOff x="1036" y="2096"/>
                      <a:chExt cx="748" cy="689"/>
                    </a:xfrm>
                  </p:grpSpPr>
                  <p:sp>
                    <p:nvSpPr>
                      <p:cNvPr id="35919" name="Line 21"/>
                      <p:cNvSpPr>
                        <a:spLocks noChangeShapeType="1"/>
                      </p:cNvSpPr>
                      <p:nvPr/>
                    </p:nvSpPr>
                    <p:spPr bwMode="auto">
                      <a:xfrm flipH="1">
                        <a:off x="1036" y="2096"/>
                        <a:ext cx="747" cy="56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0" name="Line 22"/>
                      <p:cNvSpPr>
                        <a:spLocks noChangeShapeType="1"/>
                      </p:cNvSpPr>
                      <p:nvPr/>
                    </p:nvSpPr>
                    <p:spPr bwMode="auto">
                      <a:xfrm flipH="1">
                        <a:off x="1036" y="2122"/>
                        <a:ext cx="747" cy="56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1" name="Line 23"/>
                      <p:cNvSpPr>
                        <a:spLocks noChangeShapeType="1"/>
                      </p:cNvSpPr>
                      <p:nvPr/>
                    </p:nvSpPr>
                    <p:spPr bwMode="auto">
                      <a:xfrm flipH="1">
                        <a:off x="1036" y="2148"/>
                        <a:ext cx="747" cy="57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2" name="Line 24"/>
                      <p:cNvSpPr>
                        <a:spLocks noChangeShapeType="1"/>
                      </p:cNvSpPr>
                      <p:nvPr/>
                    </p:nvSpPr>
                    <p:spPr bwMode="auto">
                      <a:xfrm flipH="1">
                        <a:off x="1036" y="2173"/>
                        <a:ext cx="747" cy="57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3" name="Line 25"/>
                      <p:cNvSpPr>
                        <a:spLocks noChangeShapeType="1"/>
                      </p:cNvSpPr>
                      <p:nvPr/>
                    </p:nvSpPr>
                    <p:spPr bwMode="auto">
                      <a:xfrm flipH="1">
                        <a:off x="1036" y="2201"/>
                        <a:ext cx="748" cy="58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913" name="Group 26"/>
                    <p:cNvGrpSpPr>
                      <a:grpSpLocks/>
                    </p:cNvGrpSpPr>
                    <p:nvPr/>
                  </p:nvGrpSpPr>
                  <p:grpSpPr bwMode="auto">
                    <a:xfrm>
                      <a:off x="365" y="2374"/>
                      <a:ext cx="671" cy="411"/>
                      <a:chOff x="365" y="2374"/>
                      <a:chExt cx="671" cy="411"/>
                    </a:xfrm>
                  </p:grpSpPr>
                  <p:sp>
                    <p:nvSpPr>
                      <p:cNvPr id="35914" name="Line 27"/>
                      <p:cNvSpPr>
                        <a:spLocks noChangeShapeType="1"/>
                      </p:cNvSpPr>
                      <p:nvPr/>
                    </p:nvSpPr>
                    <p:spPr bwMode="auto">
                      <a:xfrm>
                        <a:off x="365" y="2374"/>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5" name="Line 28"/>
                      <p:cNvSpPr>
                        <a:spLocks noChangeShapeType="1"/>
                      </p:cNvSpPr>
                      <p:nvPr/>
                    </p:nvSpPr>
                    <p:spPr bwMode="auto">
                      <a:xfrm>
                        <a:off x="365" y="2400"/>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6" name="Line 29"/>
                      <p:cNvSpPr>
                        <a:spLocks noChangeShapeType="1"/>
                      </p:cNvSpPr>
                      <p:nvPr/>
                    </p:nvSpPr>
                    <p:spPr bwMode="auto">
                      <a:xfrm>
                        <a:off x="365" y="2428"/>
                        <a:ext cx="671" cy="29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7" name="Line 30"/>
                      <p:cNvSpPr>
                        <a:spLocks noChangeShapeType="1"/>
                      </p:cNvSpPr>
                      <p:nvPr/>
                    </p:nvSpPr>
                    <p:spPr bwMode="auto">
                      <a:xfrm>
                        <a:off x="365" y="2460"/>
                        <a:ext cx="671" cy="29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8" name="Line 31"/>
                      <p:cNvSpPr>
                        <a:spLocks noChangeShapeType="1"/>
                      </p:cNvSpPr>
                      <p:nvPr/>
                    </p:nvSpPr>
                    <p:spPr bwMode="auto">
                      <a:xfrm>
                        <a:off x="365" y="2495"/>
                        <a:ext cx="671" cy="29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35901" name="Rectangle 32"/>
                  <p:cNvSpPr>
                    <a:spLocks noChangeArrowheads="1"/>
                  </p:cNvSpPr>
                  <p:nvPr/>
                </p:nvSpPr>
                <p:spPr bwMode="auto">
                  <a:xfrm rot="840000">
                    <a:off x="668" y="2063"/>
                    <a:ext cx="79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800"/>
                      <a:t>ACTION PLAN</a:t>
                    </a:r>
                  </a:p>
                </p:txBody>
              </p:sp>
            </p:grpSp>
            <p:sp>
              <p:nvSpPr>
                <p:cNvPr id="35845" name="Rectangle 33"/>
                <p:cNvSpPr>
                  <a:spLocks noChangeArrowheads="1"/>
                </p:cNvSpPr>
                <p:nvPr/>
              </p:nvSpPr>
              <p:spPr bwMode="auto">
                <a:xfrm>
                  <a:off x="3838575" y="6113463"/>
                  <a:ext cx="1957388"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800"/>
                    <a:t>Weigh Options</a:t>
                  </a:r>
                </a:p>
              </p:txBody>
            </p:sp>
            <p:sp>
              <p:nvSpPr>
                <p:cNvPr id="35846" name="Freeform 34"/>
                <p:cNvSpPr>
                  <a:spLocks/>
                </p:cNvSpPr>
                <p:nvPr/>
              </p:nvSpPr>
              <p:spPr bwMode="auto">
                <a:xfrm>
                  <a:off x="4116388" y="4600575"/>
                  <a:ext cx="1323975" cy="179388"/>
                </a:xfrm>
                <a:custGeom>
                  <a:avLst/>
                  <a:gdLst>
                    <a:gd name="T0" fmla="*/ 0 w 834"/>
                    <a:gd name="T1" fmla="*/ 2147483646 h 113"/>
                    <a:gd name="T2" fmla="*/ 2147483646 w 834"/>
                    <a:gd name="T3" fmla="*/ 2147483646 h 113"/>
                    <a:gd name="T4" fmla="*/ 2147483646 w 834"/>
                    <a:gd name="T5" fmla="*/ 2147483646 h 113"/>
                    <a:gd name="T6" fmla="*/ 2147483646 w 834"/>
                    <a:gd name="T7" fmla="*/ 0 h 113"/>
                    <a:gd name="T8" fmla="*/ 2147483646 w 834"/>
                    <a:gd name="T9" fmla="*/ 0 h 113"/>
                    <a:gd name="T10" fmla="*/ 0 w 834"/>
                    <a:gd name="T11" fmla="*/ 2147483646 h 113"/>
                    <a:gd name="T12" fmla="*/ 0 w 834"/>
                    <a:gd name="T13" fmla="*/ 2147483646 h 113"/>
                    <a:gd name="T14" fmla="*/ 0 60000 65536"/>
                    <a:gd name="T15" fmla="*/ 0 60000 65536"/>
                    <a:gd name="T16" fmla="*/ 0 60000 65536"/>
                    <a:gd name="T17" fmla="*/ 0 60000 65536"/>
                    <a:gd name="T18" fmla="*/ 0 60000 65536"/>
                    <a:gd name="T19" fmla="*/ 0 60000 65536"/>
                    <a:gd name="T20" fmla="*/ 0 60000 65536"/>
                    <a:gd name="T21" fmla="*/ 0 w 834"/>
                    <a:gd name="T22" fmla="*/ 0 h 113"/>
                    <a:gd name="T23" fmla="*/ 834 w 834"/>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4" h="113">
                      <a:moveTo>
                        <a:pt x="0" y="112"/>
                      </a:moveTo>
                      <a:lnTo>
                        <a:pt x="833" y="112"/>
                      </a:lnTo>
                      <a:lnTo>
                        <a:pt x="833" y="72"/>
                      </a:lnTo>
                      <a:lnTo>
                        <a:pt x="455" y="0"/>
                      </a:lnTo>
                      <a:lnTo>
                        <a:pt x="392" y="0"/>
                      </a:lnTo>
                      <a:lnTo>
                        <a:pt x="0" y="65"/>
                      </a:lnTo>
                      <a:lnTo>
                        <a:pt x="0" y="112"/>
                      </a:lnTo>
                    </a:path>
                  </a:pathLst>
                </a:custGeom>
                <a:solidFill>
                  <a:schemeClr val="bg2"/>
                </a:solidFill>
                <a:ln w="12700" cap="rnd" cmpd="sng">
                  <a:solidFill>
                    <a:srgbClr val="676767"/>
                  </a:solidFill>
                  <a:prstDash val="solid"/>
                  <a:round/>
                  <a:headEnd type="none" w="med" len="med"/>
                  <a:tailEnd type="none" w="med" len="med"/>
                </a:ln>
              </p:spPr>
              <p:txBody>
                <a:bodyPr/>
                <a:lstStyle/>
                <a:p>
                  <a:endParaRPr lang="en-US"/>
                </a:p>
              </p:txBody>
            </p:sp>
            <p:sp>
              <p:nvSpPr>
                <p:cNvPr id="35848" name="Freeform 36"/>
                <p:cNvSpPr>
                  <a:spLocks/>
                </p:cNvSpPr>
                <p:nvPr/>
              </p:nvSpPr>
              <p:spPr bwMode="auto">
                <a:xfrm>
                  <a:off x="4452938" y="4768850"/>
                  <a:ext cx="660400" cy="1211263"/>
                </a:xfrm>
                <a:custGeom>
                  <a:avLst/>
                  <a:gdLst>
                    <a:gd name="T0" fmla="*/ 2147483646 w 416"/>
                    <a:gd name="T1" fmla="*/ 0 h 763"/>
                    <a:gd name="T2" fmla="*/ 2147483646 w 416"/>
                    <a:gd name="T3" fmla="*/ 2147483646 h 763"/>
                    <a:gd name="T4" fmla="*/ 2147483646 w 416"/>
                    <a:gd name="T5" fmla="*/ 2147483646 h 763"/>
                    <a:gd name="T6" fmla="*/ 2147483646 w 416"/>
                    <a:gd name="T7" fmla="*/ 2147483646 h 763"/>
                    <a:gd name="T8" fmla="*/ 2147483646 w 416"/>
                    <a:gd name="T9" fmla="*/ 2147483646 h 763"/>
                    <a:gd name="T10" fmla="*/ 2147483646 w 416"/>
                    <a:gd name="T11" fmla="*/ 2147483646 h 763"/>
                    <a:gd name="T12" fmla="*/ 0 w 416"/>
                    <a:gd name="T13" fmla="*/ 2147483646 h 763"/>
                    <a:gd name="T14" fmla="*/ 0 w 416"/>
                    <a:gd name="T15" fmla="*/ 2147483646 h 763"/>
                    <a:gd name="T16" fmla="*/ 2147483646 w 416"/>
                    <a:gd name="T17" fmla="*/ 2147483646 h 763"/>
                    <a:gd name="T18" fmla="*/ 2147483646 w 416"/>
                    <a:gd name="T19" fmla="*/ 2147483646 h 763"/>
                    <a:gd name="T20" fmla="*/ 2147483646 w 416"/>
                    <a:gd name="T21" fmla="*/ 2147483646 h 763"/>
                    <a:gd name="T22" fmla="*/ 2147483646 w 416"/>
                    <a:gd name="T23" fmla="*/ 0 h 76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6"/>
                    <a:gd name="T37" fmla="*/ 0 h 763"/>
                    <a:gd name="T38" fmla="*/ 416 w 416"/>
                    <a:gd name="T39" fmla="*/ 763 h 76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6" h="763">
                      <a:moveTo>
                        <a:pt x="207" y="0"/>
                      </a:moveTo>
                      <a:lnTo>
                        <a:pt x="269" y="345"/>
                      </a:lnTo>
                      <a:lnTo>
                        <a:pt x="269" y="642"/>
                      </a:lnTo>
                      <a:lnTo>
                        <a:pt x="311" y="642"/>
                      </a:lnTo>
                      <a:lnTo>
                        <a:pt x="415" y="691"/>
                      </a:lnTo>
                      <a:lnTo>
                        <a:pt x="415" y="762"/>
                      </a:lnTo>
                      <a:lnTo>
                        <a:pt x="0" y="762"/>
                      </a:lnTo>
                      <a:lnTo>
                        <a:pt x="0" y="698"/>
                      </a:lnTo>
                      <a:lnTo>
                        <a:pt x="83" y="649"/>
                      </a:lnTo>
                      <a:lnTo>
                        <a:pt x="131" y="649"/>
                      </a:lnTo>
                      <a:lnTo>
                        <a:pt x="131" y="345"/>
                      </a:lnTo>
                      <a:lnTo>
                        <a:pt x="207" y="0"/>
                      </a:lnTo>
                    </a:path>
                  </a:pathLst>
                </a:custGeom>
                <a:solidFill>
                  <a:schemeClr val="bg2"/>
                </a:solidFill>
                <a:ln w="12700" cap="rnd" cmpd="sng">
                  <a:solidFill>
                    <a:srgbClr val="676767"/>
                  </a:solidFill>
                  <a:prstDash val="solid"/>
                  <a:round/>
                  <a:headEnd type="none" w="med" len="med"/>
                  <a:tailEnd type="none" w="med" len="med"/>
                </a:ln>
              </p:spPr>
              <p:txBody>
                <a:bodyPr/>
                <a:lstStyle/>
                <a:p>
                  <a:endParaRPr lang="en-US"/>
                </a:p>
              </p:txBody>
            </p:sp>
            <p:sp>
              <p:nvSpPr>
                <p:cNvPr id="35849" name="Line 37"/>
                <p:cNvSpPr>
                  <a:spLocks noChangeShapeType="1"/>
                </p:cNvSpPr>
                <p:nvPr/>
              </p:nvSpPr>
              <p:spPr bwMode="auto">
                <a:xfrm>
                  <a:off x="4232275" y="4776788"/>
                  <a:ext cx="349250" cy="831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38"/>
                <p:cNvSpPr>
                  <a:spLocks noChangeShapeType="1"/>
                </p:cNvSpPr>
                <p:nvPr/>
              </p:nvSpPr>
              <p:spPr bwMode="auto">
                <a:xfrm>
                  <a:off x="4222750" y="4776788"/>
                  <a:ext cx="0" cy="82867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39"/>
                <p:cNvSpPr>
                  <a:spLocks noChangeShapeType="1"/>
                </p:cNvSpPr>
                <p:nvPr/>
              </p:nvSpPr>
              <p:spPr bwMode="auto">
                <a:xfrm flipH="1">
                  <a:off x="3859213" y="4792663"/>
                  <a:ext cx="366712" cy="82232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Freeform 40"/>
                <p:cNvSpPr>
                  <a:spLocks/>
                </p:cNvSpPr>
                <p:nvPr/>
              </p:nvSpPr>
              <p:spPr bwMode="auto">
                <a:xfrm>
                  <a:off x="3835400" y="5594350"/>
                  <a:ext cx="752475" cy="247650"/>
                </a:xfrm>
                <a:custGeom>
                  <a:avLst/>
                  <a:gdLst>
                    <a:gd name="T0" fmla="*/ 2147483646 w 474"/>
                    <a:gd name="T1" fmla="*/ 0 h 156"/>
                    <a:gd name="T2" fmla="*/ 0 w 474"/>
                    <a:gd name="T3" fmla="*/ 2147483646 h 156"/>
                    <a:gd name="T4" fmla="*/ 2147483646 w 474"/>
                    <a:gd name="T5" fmla="*/ 2147483646 h 156"/>
                    <a:gd name="T6" fmla="*/ 2147483646 w 474"/>
                    <a:gd name="T7" fmla="*/ 2147483646 h 156"/>
                    <a:gd name="T8" fmla="*/ 2147483646 w 474"/>
                    <a:gd name="T9" fmla="*/ 2147483646 h 156"/>
                    <a:gd name="T10" fmla="*/ 2147483646 w 474"/>
                    <a:gd name="T11" fmla="*/ 2147483646 h 156"/>
                    <a:gd name="T12" fmla="*/ 2147483646 w 474"/>
                    <a:gd name="T13" fmla="*/ 2147483646 h 156"/>
                    <a:gd name="T14" fmla="*/ 2147483646 w 474"/>
                    <a:gd name="T15" fmla="*/ 2147483646 h 156"/>
                    <a:gd name="T16" fmla="*/ 2147483646 w 474"/>
                    <a:gd name="T17" fmla="*/ 2147483646 h 156"/>
                    <a:gd name="T18" fmla="*/ 2147483646 w 474"/>
                    <a:gd name="T19" fmla="*/ 2147483646 h 156"/>
                    <a:gd name="T20" fmla="*/ 2147483646 w 474"/>
                    <a:gd name="T21" fmla="*/ 2147483646 h 156"/>
                    <a:gd name="T22" fmla="*/ 2147483646 w 474"/>
                    <a:gd name="T23" fmla="*/ 2147483646 h 156"/>
                    <a:gd name="T24" fmla="*/ 2147483646 w 474"/>
                    <a:gd name="T25" fmla="*/ 2147483646 h 156"/>
                    <a:gd name="T26" fmla="*/ 2147483646 w 474"/>
                    <a:gd name="T27" fmla="*/ 2147483646 h 156"/>
                    <a:gd name="T28" fmla="*/ 2147483646 w 474"/>
                    <a:gd name="T29" fmla="*/ 2147483646 h 156"/>
                    <a:gd name="T30" fmla="*/ 2147483646 w 474"/>
                    <a:gd name="T31" fmla="*/ 2147483646 h 156"/>
                    <a:gd name="T32" fmla="*/ 2147483646 w 474"/>
                    <a:gd name="T33" fmla="*/ 2147483646 h 156"/>
                    <a:gd name="T34" fmla="*/ 2147483646 w 474"/>
                    <a:gd name="T35" fmla="*/ 2147483646 h 156"/>
                    <a:gd name="T36" fmla="*/ 2147483646 w 474"/>
                    <a:gd name="T37" fmla="*/ 2147483646 h 156"/>
                    <a:gd name="T38" fmla="*/ 2147483646 w 474"/>
                    <a:gd name="T39" fmla="*/ 2147483646 h 156"/>
                    <a:gd name="T40" fmla="*/ 2147483646 w 474"/>
                    <a:gd name="T41" fmla="*/ 2147483646 h 156"/>
                    <a:gd name="T42" fmla="*/ 2147483646 w 474"/>
                    <a:gd name="T43" fmla="*/ 2147483646 h 156"/>
                    <a:gd name="T44" fmla="*/ 2147483646 w 474"/>
                    <a:gd name="T45" fmla="*/ 2147483646 h 156"/>
                    <a:gd name="T46" fmla="*/ 2147483646 w 474"/>
                    <a:gd name="T47" fmla="*/ 2147483646 h 156"/>
                    <a:gd name="T48" fmla="*/ 2147483646 w 474"/>
                    <a:gd name="T49" fmla="*/ 2147483646 h 156"/>
                    <a:gd name="T50" fmla="*/ 2147483646 w 474"/>
                    <a:gd name="T51" fmla="*/ 2147483646 h 156"/>
                    <a:gd name="T52" fmla="*/ 2147483646 w 474"/>
                    <a:gd name="T53" fmla="*/ 2147483646 h 156"/>
                    <a:gd name="T54" fmla="*/ 2147483646 w 474"/>
                    <a:gd name="T55" fmla="*/ 2147483646 h 156"/>
                    <a:gd name="T56" fmla="*/ 2147483646 w 474"/>
                    <a:gd name="T57" fmla="*/ 2147483646 h 156"/>
                    <a:gd name="T58" fmla="*/ 2147483646 w 474"/>
                    <a:gd name="T59" fmla="*/ 2147483646 h 156"/>
                    <a:gd name="T60" fmla="*/ 2147483646 w 474"/>
                    <a:gd name="T61" fmla="*/ 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4"/>
                    <a:gd name="T94" fmla="*/ 0 h 156"/>
                    <a:gd name="T95" fmla="*/ 474 w 474"/>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4" h="156">
                      <a:moveTo>
                        <a:pt x="2" y="0"/>
                      </a:moveTo>
                      <a:lnTo>
                        <a:pt x="0" y="16"/>
                      </a:lnTo>
                      <a:lnTo>
                        <a:pt x="2" y="37"/>
                      </a:lnTo>
                      <a:lnTo>
                        <a:pt x="9" y="58"/>
                      </a:lnTo>
                      <a:lnTo>
                        <a:pt x="22" y="79"/>
                      </a:lnTo>
                      <a:lnTo>
                        <a:pt x="42" y="97"/>
                      </a:lnTo>
                      <a:lnTo>
                        <a:pt x="67" y="114"/>
                      </a:lnTo>
                      <a:lnTo>
                        <a:pt x="91" y="126"/>
                      </a:lnTo>
                      <a:lnTo>
                        <a:pt x="113" y="134"/>
                      </a:lnTo>
                      <a:lnTo>
                        <a:pt x="136" y="142"/>
                      </a:lnTo>
                      <a:lnTo>
                        <a:pt x="159" y="146"/>
                      </a:lnTo>
                      <a:lnTo>
                        <a:pt x="181" y="150"/>
                      </a:lnTo>
                      <a:lnTo>
                        <a:pt x="203" y="152"/>
                      </a:lnTo>
                      <a:lnTo>
                        <a:pt x="229" y="155"/>
                      </a:lnTo>
                      <a:lnTo>
                        <a:pt x="256" y="154"/>
                      </a:lnTo>
                      <a:lnTo>
                        <a:pt x="280" y="152"/>
                      </a:lnTo>
                      <a:lnTo>
                        <a:pt x="310" y="149"/>
                      </a:lnTo>
                      <a:lnTo>
                        <a:pt x="331" y="145"/>
                      </a:lnTo>
                      <a:lnTo>
                        <a:pt x="354" y="138"/>
                      </a:lnTo>
                      <a:lnTo>
                        <a:pt x="377" y="129"/>
                      </a:lnTo>
                      <a:lnTo>
                        <a:pt x="392" y="124"/>
                      </a:lnTo>
                      <a:lnTo>
                        <a:pt x="408" y="113"/>
                      </a:lnTo>
                      <a:lnTo>
                        <a:pt x="422" y="106"/>
                      </a:lnTo>
                      <a:lnTo>
                        <a:pt x="436" y="94"/>
                      </a:lnTo>
                      <a:lnTo>
                        <a:pt x="448" y="84"/>
                      </a:lnTo>
                      <a:lnTo>
                        <a:pt x="457" y="70"/>
                      </a:lnTo>
                      <a:lnTo>
                        <a:pt x="465" y="57"/>
                      </a:lnTo>
                      <a:lnTo>
                        <a:pt x="471" y="42"/>
                      </a:lnTo>
                      <a:lnTo>
                        <a:pt x="473" y="24"/>
                      </a:lnTo>
                      <a:lnTo>
                        <a:pt x="472" y="2"/>
                      </a:lnTo>
                      <a:lnTo>
                        <a:pt x="2" y="0"/>
                      </a:lnTo>
                    </a:path>
                  </a:pathLst>
                </a:custGeom>
                <a:solidFill>
                  <a:srgbClr val="FE9B03"/>
                </a:solidFill>
                <a:ln w="12700" cap="rnd" cmpd="sng">
                  <a:solidFill>
                    <a:schemeClr val="tx1"/>
                  </a:solidFill>
                  <a:prstDash val="solid"/>
                  <a:round/>
                  <a:headEnd type="none" w="med" len="med"/>
                  <a:tailEnd type="none" w="med" len="med"/>
                </a:ln>
              </p:spPr>
              <p:txBody>
                <a:bodyPr/>
                <a:lstStyle/>
                <a:p>
                  <a:endParaRPr lang="en-US"/>
                </a:p>
              </p:txBody>
            </p:sp>
            <p:sp>
              <p:nvSpPr>
                <p:cNvPr id="35853" name="Line 41"/>
                <p:cNvSpPr>
                  <a:spLocks noChangeShapeType="1"/>
                </p:cNvSpPr>
                <p:nvPr/>
              </p:nvSpPr>
              <p:spPr bwMode="auto">
                <a:xfrm>
                  <a:off x="5345113" y="4776788"/>
                  <a:ext cx="336550" cy="836612"/>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42"/>
                <p:cNvSpPr>
                  <a:spLocks noChangeShapeType="1"/>
                </p:cNvSpPr>
                <p:nvPr/>
              </p:nvSpPr>
              <p:spPr bwMode="auto">
                <a:xfrm>
                  <a:off x="5340350" y="4776788"/>
                  <a:ext cx="0" cy="83185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5" name="Line 43"/>
                <p:cNvSpPr>
                  <a:spLocks noChangeShapeType="1"/>
                </p:cNvSpPr>
                <p:nvPr/>
              </p:nvSpPr>
              <p:spPr bwMode="auto">
                <a:xfrm flipH="1">
                  <a:off x="4962525" y="4749800"/>
                  <a:ext cx="390525" cy="8651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Freeform 44"/>
                <p:cNvSpPr>
                  <a:spLocks/>
                </p:cNvSpPr>
                <p:nvPr/>
              </p:nvSpPr>
              <p:spPr bwMode="auto">
                <a:xfrm>
                  <a:off x="4941888" y="5594350"/>
                  <a:ext cx="754062" cy="247650"/>
                </a:xfrm>
                <a:custGeom>
                  <a:avLst/>
                  <a:gdLst>
                    <a:gd name="T0" fmla="*/ 2147483646 w 475"/>
                    <a:gd name="T1" fmla="*/ 0 h 156"/>
                    <a:gd name="T2" fmla="*/ 0 w 475"/>
                    <a:gd name="T3" fmla="*/ 2147483646 h 156"/>
                    <a:gd name="T4" fmla="*/ 2147483646 w 475"/>
                    <a:gd name="T5" fmla="*/ 2147483646 h 156"/>
                    <a:gd name="T6" fmla="*/ 2147483646 w 475"/>
                    <a:gd name="T7" fmla="*/ 2147483646 h 156"/>
                    <a:gd name="T8" fmla="*/ 2147483646 w 475"/>
                    <a:gd name="T9" fmla="*/ 2147483646 h 156"/>
                    <a:gd name="T10" fmla="*/ 2147483646 w 475"/>
                    <a:gd name="T11" fmla="*/ 2147483646 h 156"/>
                    <a:gd name="T12" fmla="*/ 2147483646 w 475"/>
                    <a:gd name="T13" fmla="*/ 2147483646 h 156"/>
                    <a:gd name="T14" fmla="*/ 2147483646 w 475"/>
                    <a:gd name="T15" fmla="*/ 2147483646 h 156"/>
                    <a:gd name="T16" fmla="*/ 2147483646 w 475"/>
                    <a:gd name="T17" fmla="*/ 2147483646 h 156"/>
                    <a:gd name="T18" fmla="*/ 2147483646 w 475"/>
                    <a:gd name="T19" fmla="*/ 2147483646 h 156"/>
                    <a:gd name="T20" fmla="*/ 2147483646 w 475"/>
                    <a:gd name="T21" fmla="*/ 2147483646 h 156"/>
                    <a:gd name="T22" fmla="*/ 2147483646 w 475"/>
                    <a:gd name="T23" fmla="*/ 2147483646 h 156"/>
                    <a:gd name="T24" fmla="*/ 2147483646 w 475"/>
                    <a:gd name="T25" fmla="*/ 2147483646 h 156"/>
                    <a:gd name="T26" fmla="*/ 2147483646 w 475"/>
                    <a:gd name="T27" fmla="*/ 2147483646 h 156"/>
                    <a:gd name="T28" fmla="*/ 2147483646 w 475"/>
                    <a:gd name="T29" fmla="*/ 2147483646 h 156"/>
                    <a:gd name="T30" fmla="*/ 2147483646 w 475"/>
                    <a:gd name="T31" fmla="*/ 2147483646 h 156"/>
                    <a:gd name="T32" fmla="*/ 2147483646 w 475"/>
                    <a:gd name="T33" fmla="*/ 2147483646 h 156"/>
                    <a:gd name="T34" fmla="*/ 2147483646 w 475"/>
                    <a:gd name="T35" fmla="*/ 2147483646 h 156"/>
                    <a:gd name="T36" fmla="*/ 2147483646 w 475"/>
                    <a:gd name="T37" fmla="*/ 2147483646 h 156"/>
                    <a:gd name="T38" fmla="*/ 2147483646 w 475"/>
                    <a:gd name="T39" fmla="*/ 2147483646 h 156"/>
                    <a:gd name="T40" fmla="*/ 2147483646 w 475"/>
                    <a:gd name="T41" fmla="*/ 2147483646 h 156"/>
                    <a:gd name="T42" fmla="*/ 2147483646 w 475"/>
                    <a:gd name="T43" fmla="*/ 2147483646 h 156"/>
                    <a:gd name="T44" fmla="*/ 2147483646 w 475"/>
                    <a:gd name="T45" fmla="*/ 2147483646 h 156"/>
                    <a:gd name="T46" fmla="*/ 2147483646 w 475"/>
                    <a:gd name="T47" fmla="*/ 2147483646 h 156"/>
                    <a:gd name="T48" fmla="*/ 2147483646 w 475"/>
                    <a:gd name="T49" fmla="*/ 2147483646 h 156"/>
                    <a:gd name="T50" fmla="*/ 2147483646 w 475"/>
                    <a:gd name="T51" fmla="*/ 2147483646 h 156"/>
                    <a:gd name="T52" fmla="*/ 2147483646 w 475"/>
                    <a:gd name="T53" fmla="*/ 2147483646 h 156"/>
                    <a:gd name="T54" fmla="*/ 2147483646 w 475"/>
                    <a:gd name="T55" fmla="*/ 2147483646 h 156"/>
                    <a:gd name="T56" fmla="*/ 2147483646 w 475"/>
                    <a:gd name="T57" fmla="*/ 2147483646 h 156"/>
                    <a:gd name="T58" fmla="*/ 2147483646 w 475"/>
                    <a:gd name="T59" fmla="*/ 2147483646 h 156"/>
                    <a:gd name="T60" fmla="*/ 2147483646 w 475"/>
                    <a:gd name="T61" fmla="*/ 0 h 1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75"/>
                    <a:gd name="T94" fmla="*/ 0 h 156"/>
                    <a:gd name="T95" fmla="*/ 475 w 475"/>
                    <a:gd name="T96" fmla="*/ 156 h 1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75" h="156">
                      <a:moveTo>
                        <a:pt x="3" y="0"/>
                      </a:moveTo>
                      <a:lnTo>
                        <a:pt x="0" y="16"/>
                      </a:lnTo>
                      <a:lnTo>
                        <a:pt x="3" y="37"/>
                      </a:lnTo>
                      <a:lnTo>
                        <a:pt x="10" y="58"/>
                      </a:lnTo>
                      <a:lnTo>
                        <a:pt x="23" y="79"/>
                      </a:lnTo>
                      <a:lnTo>
                        <a:pt x="42" y="97"/>
                      </a:lnTo>
                      <a:lnTo>
                        <a:pt x="67" y="114"/>
                      </a:lnTo>
                      <a:lnTo>
                        <a:pt x="92" y="126"/>
                      </a:lnTo>
                      <a:lnTo>
                        <a:pt x="113" y="134"/>
                      </a:lnTo>
                      <a:lnTo>
                        <a:pt x="137" y="142"/>
                      </a:lnTo>
                      <a:lnTo>
                        <a:pt x="159" y="146"/>
                      </a:lnTo>
                      <a:lnTo>
                        <a:pt x="182" y="150"/>
                      </a:lnTo>
                      <a:lnTo>
                        <a:pt x="203" y="152"/>
                      </a:lnTo>
                      <a:lnTo>
                        <a:pt x="230" y="155"/>
                      </a:lnTo>
                      <a:lnTo>
                        <a:pt x="256" y="154"/>
                      </a:lnTo>
                      <a:lnTo>
                        <a:pt x="281" y="152"/>
                      </a:lnTo>
                      <a:lnTo>
                        <a:pt x="310" y="149"/>
                      </a:lnTo>
                      <a:lnTo>
                        <a:pt x="331" y="145"/>
                      </a:lnTo>
                      <a:lnTo>
                        <a:pt x="355" y="138"/>
                      </a:lnTo>
                      <a:lnTo>
                        <a:pt x="378" y="129"/>
                      </a:lnTo>
                      <a:lnTo>
                        <a:pt x="392" y="124"/>
                      </a:lnTo>
                      <a:lnTo>
                        <a:pt x="409" y="113"/>
                      </a:lnTo>
                      <a:lnTo>
                        <a:pt x="422" y="106"/>
                      </a:lnTo>
                      <a:lnTo>
                        <a:pt x="437" y="94"/>
                      </a:lnTo>
                      <a:lnTo>
                        <a:pt x="449" y="84"/>
                      </a:lnTo>
                      <a:lnTo>
                        <a:pt x="457" y="70"/>
                      </a:lnTo>
                      <a:lnTo>
                        <a:pt x="466" y="57"/>
                      </a:lnTo>
                      <a:lnTo>
                        <a:pt x="472" y="42"/>
                      </a:lnTo>
                      <a:lnTo>
                        <a:pt x="474" y="24"/>
                      </a:lnTo>
                      <a:lnTo>
                        <a:pt x="473" y="2"/>
                      </a:lnTo>
                      <a:lnTo>
                        <a:pt x="3" y="0"/>
                      </a:lnTo>
                    </a:path>
                  </a:pathLst>
                </a:custGeom>
                <a:solidFill>
                  <a:srgbClr val="FE9B03"/>
                </a:solidFill>
                <a:ln w="12700" cap="rnd" cmpd="sng">
                  <a:solidFill>
                    <a:schemeClr val="tx1"/>
                  </a:solidFill>
                  <a:prstDash val="solid"/>
                  <a:round/>
                  <a:headEnd type="none" w="med" len="med"/>
                  <a:tailEnd type="none" w="med" len="med"/>
                </a:ln>
              </p:spPr>
              <p:txBody>
                <a:bodyPr/>
                <a:lstStyle/>
                <a:p>
                  <a:endParaRPr lang="en-US"/>
                </a:p>
              </p:txBody>
            </p:sp>
            <p:sp>
              <p:nvSpPr>
                <p:cNvPr id="35858" name="Rectangle 46"/>
                <p:cNvSpPr>
                  <a:spLocks noChangeArrowheads="1"/>
                </p:cNvSpPr>
                <p:nvPr/>
              </p:nvSpPr>
              <p:spPr bwMode="auto">
                <a:xfrm>
                  <a:off x="3981450" y="1371600"/>
                  <a:ext cx="14398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dirty="0"/>
                    <a:t>VISION</a:t>
                  </a:r>
                </a:p>
              </p:txBody>
            </p:sp>
            <p:grpSp>
              <p:nvGrpSpPr>
                <p:cNvPr id="35859" name="Group 47"/>
                <p:cNvGrpSpPr>
                  <a:grpSpLocks/>
                </p:cNvGrpSpPr>
                <p:nvPr/>
              </p:nvGrpSpPr>
              <p:grpSpPr bwMode="auto">
                <a:xfrm>
                  <a:off x="6850063" y="2252663"/>
                  <a:ext cx="1760537" cy="1903412"/>
                  <a:chOff x="4178" y="1528"/>
                  <a:chExt cx="1109" cy="1199"/>
                </a:xfrm>
              </p:grpSpPr>
              <p:sp>
                <p:nvSpPr>
                  <p:cNvPr id="35867" name="Freeform 48"/>
                  <p:cNvSpPr>
                    <a:spLocks/>
                  </p:cNvSpPr>
                  <p:nvPr/>
                </p:nvSpPr>
                <p:spPr bwMode="auto">
                  <a:xfrm>
                    <a:off x="4451" y="1777"/>
                    <a:ext cx="582" cy="729"/>
                  </a:xfrm>
                  <a:custGeom>
                    <a:avLst/>
                    <a:gdLst>
                      <a:gd name="T0" fmla="*/ 89 w 582"/>
                      <a:gd name="T1" fmla="*/ 479 h 729"/>
                      <a:gd name="T2" fmla="*/ 63 w 582"/>
                      <a:gd name="T3" fmla="*/ 438 h 729"/>
                      <a:gd name="T4" fmla="*/ 31 w 582"/>
                      <a:gd name="T5" fmla="*/ 388 h 729"/>
                      <a:gd name="T6" fmla="*/ 10 w 582"/>
                      <a:gd name="T7" fmla="*/ 347 h 729"/>
                      <a:gd name="T8" fmla="*/ 0 w 582"/>
                      <a:gd name="T9" fmla="*/ 296 h 729"/>
                      <a:gd name="T10" fmla="*/ 0 w 582"/>
                      <a:gd name="T11" fmla="*/ 252 h 729"/>
                      <a:gd name="T12" fmla="*/ 10 w 582"/>
                      <a:gd name="T13" fmla="*/ 188 h 729"/>
                      <a:gd name="T14" fmla="*/ 34 w 582"/>
                      <a:gd name="T15" fmla="*/ 138 h 729"/>
                      <a:gd name="T16" fmla="*/ 74 w 582"/>
                      <a:gd name="T17" fmla="*/ 87 h 729"/>
                      <a:gd name="T18" fmla="*/ 128 w 582"/>
                      <a:gd name="T19" fmla="*/ 49 h 729"/>
                      <a:gd name="T20" fmla="*/ 174 w 582"/>
                      <a:gd name="T21" fmla="*/ 25 h 729"/>
                      <a:gd name="T22" fmla="*/ 226 w 582"/>
                      <a:gd name="T23" fmla="*/ 8 h 729"/>
                      <a:gd name="T24" fmla="*/ 299 w 582"/>
                      <a:gd name="T25" fmla="*/ 0 h 729"/>
                      <a:gd name="T26" fmla="*/ 366 w 582"/>
                      <a:gd name="T27" fmla="*/ 8 h 729"/>
                      <a:gd name="T28" fmla="*/ 409 w 582"/>
                      <a:gd name="T29" fmla="*/ 23 h 729"/>
                      <a:gd name="T30" fmla="*/ 456 w 582"/>
                      <a:gd name="T31" fmla="*/ 47 h 729"/>
                      <a:gd name="T32" fmla="*/ 491 w 582"/>
                      <a:gd name="T33" fmla="*/ 72 h 729"/>
                      <a:gd name="T34" fmla="*/ 524 w 582"/>
                      <a:gd name="T35" fmla="*/ 106 h 729"/>
                      <a:gd name="T36" fmla="*/ 544 w 582"/>
                      <a:gd name="T37" fmla="*/ 136 h 729"/>
                      <a:gd name="T38" fmla="*/ 561 w 582"/>
                      <a:gd name="T39" fmla="*/ 170 h 729"/>
                      <a:gd name="T40" fmla="*/ 573 w 582"/>
                      <a:gd name="T41" fmla="*/ 208 h 729"/>
                      <a:gd name="T42" fmla="*/ 581 w 582"/>
                      <a:gd name="T43" fmla="*/ 252 h 729"/>
                      <a:gd name="T44" fmla="*/ 578 w 582"/>
                      <a:gd name="T45" fmla="*/ 299 h 729"/>
                      <a:gd name="T46" fmla="*/ 563 w 582"/>
                      <a:gd name="T47" fmla="*/ 342 h 729"/>
                      <a:gd name="T48" fmla="*/ 544 w 582"/>
                      <a:gd name="T49" fmla="*/ 391 h 729"/>
                      <a:gd name="T50" fmla="*/ 511 w 582"/>
                      <a:gd name="T51" fmla="*/ 444 h 729"/>
                      <a:gd name="T52" fmla="*/ 494 w 582"/>
                      <a:gd name="T53" fmla="*/ 479 h 729"/>
                      <a:gd name="T54" fmla="*/ 477 w 582"/>
                      <a:gd name="T55" fmla="*/ 522 h 729"/>
                      <a:gd name="T56" fmla="*/ 459 w 582"/>
                      <a:gd name="T57" fmla="*/ 574 h 729"/>
                      <a:gd name="T58" fmla="*/ 447 w 582"/>
                      <a:gd name="T59" fmla="*/ 618 h 729"/>
                      <a:gd name="T60" fmla="*/ 439 w 582"/>
                      <a:gd name="T61" fmla="*/ 667 h 729"/>
                      <a:gd name="T62" fmla="*/ 439 w 582"/>
                      <a:gd name="T63" fmla="*/ 728 h 729"/>
                      <a:gd name="T64" fmla="*/ 165 w 582"/>
                      <a:gd name="T65" fmla="*/ 728 h 729"/>
                      <a:gd name="T66" fmla="*/ 165 w 582"/>
                      <a:gd name="T67" fmla="*/ 679 h 729"/>
                      <a:gd name="T68" fmla="*/ 151 w 582"/>
                      <a:gd name="T69" fmla="*/ 615 h 729"/>
                      <a:gd name="T70" fmla="*/ 133 w 582"/>
                      <a:gd name="T71" fmla="*/ 568 h 729"/>
                      <a:gd name="T72" fmla="*/ 112 w 582"/>
                      <a:gd name="T73" fmla="*/ 520 h 729"/>
                      <a:gd name="T74" fmla="*/ 89 w 582"/>
                      <a:gd name="T75" fmla="*/ 479 h 7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82"/>
                      <a:gd name="T115" fmla="*/ 0 h 729"/>
                      <a:gd name="T116" fmla="*/ 582 w 582"/>
                      <a:gd name="T117" fmla="*/ 729 h 72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82" h="729">
                        <a:moveTo>
                          <a:pt x="89" y="479"/>
                        </a:moveTo>
                        <a:lnTo>
                          <a:pt x="63" y="438"/>
                        </a:lnTo>
                        <a:lnTo>
                          <a:pt x="31" y="388"/>
                        </a:lnTo>
                        <a:lnTo>
                          <a:pt x="10" y="347"/>
                        </a:lnTo>
                        <a:lnTo>
                          <a:pt x="0" y="296"/>
                        </a:lnTo>
                        <a:lnTo>
                          <a:pt x="0" y="252"/>
                        </a:lnTo>
                        <a:lnTo>
                          <a:pt x="10" y="188"/>
                        </a:lnTo>
                        <a:lnTo>
                          <a:pt x="34" y="138"/>
                        </a:lnTo>
                        <a:lnTo>
                          <a:pt x="74" y="87"/>
                        </a:lnTo>
                        <a:lnTo>
                          <a:pt x="128" y="49"/>
                        </a:lnTo>
                        <a:lnTo>
                          <a:pt x="174" y="25"/>
                        </a:lnTo>
                        <a:lnTo>
                          <a:pt x="226" y="8"/>
                        </a:lnTo>
                        <a:lnTo>
                          <a:pt x="299" y="0"/>
                        </a:lnTo>
                        <a:lnTo>
                          <a:pt x="366" y="8"/>
                        </a:lnTo>
                        <a:lnTo>
                          <a:pt x="409" y="23"/>
                        </a:lnTo>
                        <a:lnTo>
                          <a:pt x="456" y="47"/>
                        </a:lnTo>
                        <a:lnTo>
                          <a:pt x="491" y="72"/>
                        </a:lnTo>
                        <a:lnTo>
                          <a:pt x="524" y="106"/>
                        </a:lnTo>
                        <a:lnTo>
                          <a:pt x="544" y="136"/>
                        </a:lnTo>
                        <a:lnTo>
                          <a:pt x="561" y="170"/>
                        </a:lnTo>
                        <a:lnTo>
                          <a:pt x="573" y="208"/>
                        </a:lnTo>
                        <a:lnTo>
                          <a:pt x="581" y="252"/>
                        </a:lnTo>
                        <a:lnTo>
                          <a:pt x="578" y="299"/>
                        </a:lnTo>
                        <a:lnTo>
                          <a:pt x="563" y="342"/>
                        </a:lnTo>
                        <a:lnTo>
                          <a:pt x="544" y="391"/>
                        </a:lnTo>
                        <a:lnTo>
                          <a:pt x="511" y="444"/>
                        </a:lnTo>
                        <a:lnTo>
                          <a:pt x="494" y="479"/>
                        </a:lnTo>
                        <a:lnTo>
                          <a:pt x="477" y="522"/>
                        </a:lnTo>
                        <a:lnTo>
                          <a:pt x="459" y="574"/>
                        </a:lnTo>
                        <a:lnTo>
                          <a:pt x="447" y="618"/>
                        </a:lnTo>
                        <a:lnTo>
                          <a:pt x="439" y="667"/>
                        </a:lnTo>
                        <a:lnTo>
                          <a:pt x="439" y="728"/>
                        </a:lnTo>
                        <a:lnTo>
                          <a:pt x="165" y="728"/>
                        </a:lnTo>
                        <a:lnTo>
                          <a:pt x="165" y="679"/>
                        </a:lnTo>
                        <a:lnTo>
                          <a:pt x="151" y="615"/>
                        </a:lnTo>
                        <a:lnTo>
                          <a:pt x="133" y="568"/>
                        </a:lnTo>
                        <a:lnTo>
                          <a:pt x="112" y="520"/>
                        </a:lnTo>
                        <a:lnTo>
                          <a:pt x="89" y="479"/>
                        </a:lnTo>
                      </a:path>
                    </a:pathLst>
                  </a:custGeom>
                  <a:solidFill>
                    <a:srgbClr val="FCFEB9"/>
                  </a:solidFill>
                  <a:ln w="12700" cap="rnd" cmpd="sng">
                    <a:solidFill>
                      <a:srgbClr val="000000"/>
                    </a:solidFill>
                    <a:prstDash val="solid"/>
                    <a:round/>
                    <a:headEnd type="none" w="med" len="med"/>
                    <a:tailEnd type="none" w="med" len="med"/>
                  </a:ln>
                </p:spPr>
                <p:txBody>
                  <a:bodyPr/>
                  <a:lstStyle/>
                  <a:p>
                    <a:endParaRPr lang="en-US"/>
                  </a:p>
                </p:txBody>
              </p:sp>
              <p:grpSp>
                <p:nvGrpSpPr>
                  <p:cNvPr id="35868" name="Group 49"/>
                  <p:cNvGrpSpPr>
                    <a:grpSpLocks/>
                  </p:cNvGrpSpPr>
                  <p:nvPr/>
                </p:nvGrpSpPr>
                <p:grpSpPr bwMode="auto">
                  <a:xfrm>
                    <a:off x="4616" y="2491"/>
                    <a:ext cx="274" cy="236"/>
                    <a:chOff x="4616" y="2491"/>
                    <a:chExt cx="274" cy="236"/>
                  </a:xfrm>
                </p:grpSpPr>
                <p:sp>
                  <p:nvSpPr>
                    <p:cNvPr id="35894" name="Oval 50"/>
                    <p:cNvSpPr>
                      <a:spLocks noChangeArrowheads="1"/>
                    </p:cNvSpPr>
                    <p:nvPr/>
                  </p:nvSpPr>
                  <p:spPr bwMode="auto">
                    <a:xfrm>
                      <a:off x="4662" y="2704"/>
                      <a:ext cx="171" cy="23"/>
                    </a:xfrm>
                    <a:prstGeom prst="ellipse">
                      <a:avLst/>
                    </a:prstGeom>
                    <a:solidFill>
                      <a:srgbClr val="000000"/>
                    </a:solidFill>
                    <a:ln w="12700">
                      <a:solidFill>
                        <a:srgbClr val="000000"/>
                      </a:solidFill>
                      <a:round/>
                      <a:headEnd/>
                      <a:tailEnd/>
                    </a:ln>
                  </p:spPr>
                  <p:txBody>
                    <a:bodyPr wrap="none" anchor="ct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endParaRPr lang="en-US" altLang="en-US" sz="1800"/>
                    </a:p>
                  </p:txBody>
                </p:sp>
                <p:sp>
                  <p:nvSpPr>
                    <p:cNvPr id="35895" name="Freeform 51"/>
                    <p:cNvSpPr>
                      <a:spLocks/>
                    </p:cNvSpPr>
                    <p:nvPr/>
                  </p:nvSpPr>
                  <p:spPr bwMode="auto">
                    <a:xfrm>
                      <a:off x="4616" y="2491"/>
                      <a:ext cx="274" cy="69"/>
                    </a:xfrm>
                    <a:custGeom>
                      <a:avLst/>
                      <a:gdLst>
                        <a:gd name="T0" fmla="*/ 0 w 274"/>
                        <a:gd name="T1" fmla="*/ 0 h 69"/>
                        <a:gd name="T2" fmla="*/ 0 w 274"/>
                        <a:gd name="T3" fmla="*/ 68 h 69"/>
                        <a:gd name="T4" fmla="*/ 59 w 274"/>
                        <a:gd name="T5" fmla="*/ 68 h 69"/>
                        <a:gd name="T6" fmla="*/ 273 w 274"/>
                        <a:gd name="T7" fmla="*/ 23 h 69"/>
                        <a:gd name="T8" fmla="*/ 273 w 274"/>
                        <a:gd name="T9" fmla="*/ 0 h 69"/>
                        <a:gd name="T10" fmla="*/ 0 w 274"/>
                        <a:gd name="T11" fmla="*/ 0 h 69"/>
                        <a:gd name="T12" fmla="*/ 0 60000 65536"/>
                        <a:gd name="T13" fmla="*/ 0 60000 65536"/>
                        <a:gd name="T14" fmla="*/ 0 60000 65536"/>
                        <a:gd name="T15" fmla="*/ 0 60000 65536"/>
                        <a:gd name="T16" fmla="*/ 0 60000 65536"/>
                        <a:gd name="T17" fmla="*/ 0 60000 65536"/>
                        <a:gd name="T18" fmla="*/ 0 w 274"/>
                        <a:gd name="T19" fmla="*/ 0 h 69"/>
                        <a:gd name="T20" fmla="*/ 274 w 274"/>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274" h="69">
                          <a:moveTo>
                            <a:pt x="0" y="0"/>
                          </a:moveTo>
                          <a:lnTo>
                            <a:pt x="0" y="68"/>
                          </a:lnTo>
                          <a:lnTo>
                            <a:pt x="59" y="68"/>
                          </a:lnTo>
                          <a:lnTo>
                            <a:pt x="273" y="23"/>
                          </a:lnTo>
                          <a:lnTo>
                            <a:pt x="273" y="0"/>
                          </a:lnTo>
                          <a:lnTo>
                            <a:pt x="0" y="0"/>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35896" name="Freeform 52"/>
                    <p:cNvSpPr>
                      <a:spLocks/>
                    </p:cNvSpPr>
                    <p:nvPr/>
                  </p:nvSpPr>
                  <p:spPr bwMode="auto">
                    <a:xfrm>
                      <a:off x="4616" y="2514"/>
                      <a:ext cx="274" cy="90"/>
                    </a:xfrm>
                    <a:custGeom>
                      <a:avLst/>
                      <a:gdLst>
                        <a:gd name="T0" fmla="*/ 59 w 274"/>
                        <a:gd name="T1" fmla="*/ 45 h 90"/>
                        <a:gd name="T2" fmla="*/ 0 w 274"/>
                        <a:gd name="T3" fmla="*/ 45 h 90"/>
                        <a:gd name="T4" fmla="*/ 0 w 274"/>
                        <a:gd name="T5" fmla="*/ 89 h 90"/>
                        <a:gd name="T6" fmla="*/ 59 w 274"/>
                        <a:gd name="T7" fmla="*/ 89 h 90"/>
                        <a:gd name="T8" fmla="*/ 273 w 274"/>
                        <a:gd name="T9" fmla="*/ 45 h 90"/>
                        <a:gd name="T10" fmla="*/ 273 w 274"/>
                        <a:gd name="T11" fmla="*/ 0 h 90"/>
                        <a:gd name="T12" fmla="*/ 59 w 274"/>
                        <a:gd name="T13" fmla="*/ 45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59" y="45"/>
                          </a:moveTo>
                          <a:lnTo>
                            <a:pt x="0" y="45"/>
                          </a:lnTo>
                          <a:lnTo>
                            <a:pt x="0" y="89"/>
                          </a:lnTo>
                          <a:lnTo>
                            <a:pt x="59" y="89"/>
                          </a:lnTo>
                          <a:lnTo>
                            <a:pt x="273" y="45"/>
                          </a:lnTo>
                          <a:lnTo>
                            <a:pt x="273" y="0"/>
                          </a:lnTo>
                          <a:lnTo>
                            <a:pt x="59" y="45"/>
                          </a:lnTo>
                        </a:path>
                      </a:pathLst>
                    </a:custGeom>
                    <a:solidFill>
                      <a:srgbClr val="3F3F3F"/>
                    </a:solidFill>
                    <a:ln w="12700" cap="rnd" cmpd="sng">
                      <a:solidFill>
                        <a:srgbClr val="000000"/>
                      </a:solidFill>
                      <a:prstDash val="solid"/>
                      <a:round/>
                      <a:headEnd type="none" w="med" len="med"/>
                      <a:tailEnd type="none" w="med" len="med"/>
                    </a:ln>
                  </p:spPr>
                  <p:txBody>
                    <a:bodyPr/>
                    <a:lstStyle/>
                    <a:p>
                      <a:endParaRPr lang="en-US"/>
                    </a:p>
                  </p:txBody>
                </p:sp>
                <p:sp>
                  <p:nvSpPr>
                    <p:cNvPr id="35897" name="Freeform 53"/>
                    <p:cNvSpPr>
                      <a:spLocks/>
                    </p:cNvSpPr>
                    <p:nvPr/>
                  </p:nvSpPr>
                  <p:spPr bwMode="auto">
                    <a:xfrm>
                      <a:off x="4616" y="2559"/>
                      <a:ext cx="274" cy="90"/>
                    </a:xfrm>
                    <a:custGeom>
                      <a:avLst/>
                      <a:gdLst>
                        <a:gd name="T0" fmla="*/ 59 w 274"/>
                        <a:gd name="T1" fmla="*/ 44 h 90"/>
                        <a:gd name="T2" fmla="*/ 0 w 274"/>
                        <a:gd name="T3" fmla="*/ 44 h 90"/>
                        <a:gd name="T4" fmla="*/ 0 w 274"/>
                        <a:gd name="T5" fmla="*/ 89 h 90"/>
                        <a:gd name="T6" fmla="*/ 59 w 274"/>
                        <a:gd name="T7" fmla="*/ 89 h 90"/>
                        <a:gd name="T8" fmla="*/ 273 w 274"/>
                        <a:gd name="T9" fmla="*/ 44 h 90"/>
                        <a:gd name="T10" fmla="*/ 273 w 274"/>
                        <a:gd name="T11" fmla="*/ 0 h 90"/>
                        <a:gd name="T12" fmla="*/ 59 w 274"/>
                        <a:gd name="T13" fmla="*/ 44 h 90"/>
                        <a:gd name="T14" fmla="*/ 0 60000 65536"/>
                        <a:gd name="T15" fmla="*/ 0 60000 65536"/>
                        <a:gd name="T16" fmla="*/ 0 60000 65536"/>
                        <a:gd name="T17" fmla="*/ 0 60000 65536"/>
                        <a:gd name="T18" fmla="*/ 0 60000 65536"/>
                        <a:gd name="T19" fmla="*/ 0 60000 65536"/>
                        <a:gd name="T20" fmla="*/ 0 60000 65536"/>
                        <a:gd name="T21" fmla="*/ 0 w 274"/>
                        <a:gd name="T22" fmla="*/ 0 h 90"/>
                        <a:gd name="T23" fmla="*/ 274 w 274"/>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90">
                          <a:moveTo>
                            <a:pt x="59" y="44"/>
                          </a:moveTo>
                          <a:lnTo>
                            <a:pt x="0" y="44"/>
                          </a:lnTo>
                          <a:lnTo>
                            <a:pt x="0" y="89"/>
                          </a:lnTo>
                          <a:lnTo>
                            <a:pt x="59" y="89"/>
                          </a:lnTo>
                          <a:lnTo>
                            <a:pt x="273" y="44"/>
                          </a:lnTo>
                          <a:lnTo>
                            <a:pt x="273" y="0"/>
                          </a:lnTo>
                          <a:lnTo>
                            <a:pt x="59" y="44"/>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sp>
                  <p:nvSpPr>
                    <p:cNvPr id="35898" name="Freeform 54"/>
                    <p:cNvSpPr>
                      <a:spLocks/>
                    </p:cNvSpPr>
                    <p:nvPr/>
                  </p:nvSpPr>
                  <p:spPr bwMode="auto">
                    <a:xfrm>
                      <a:off x="4616" y="2603"/>
                      <a:ext cx="274" cy="91"/>
                    </a:xfrm>
                    <a:custGeom>
                      <a:avLst/>
                      <a:gdLst>
                        <a:gd name="T0" fmla="*/ 59 w 274"/>
                        <a:gd name="T1" fmla="*/ 45 h 91"/>
                        <a:gd name="T2" fmla="*/ 52 w 274"/>
                        <a:gd name="T3" fmla="*/ 45 h 91"/>
                        <a:gd name="T4" fmla="*/ 0 w 274"/>
                        <a:gd name="T5" fmla="*/ 45 h 91"/>
                        <a:gd name="T6" fmla="*/ 0 w 274"/>
                        <a:gd name="T7" fmla="*/ 90 h 91"/>
                        <a:gd name="T8" fmla="*/ 59 w 274"/>
                        <a:gd name="T9" fmla="*/ 90 h 91"/>
                        <a:gd name="T10" fmla="*/ 273 w 274"/>
                        <a:gd name="T11" fmla="*/ 45 h 91"/>
                        <a:gd name="T12" fmla="*/ 273 w 274"/>
                        <a:gd name="T13" fmla="*/ 0 h 91"/>
                        <a:gd name="T14" fmla="*/ 59 w 274"/>
                        <a:gd name="T15" fmla="*/ 45 h 91"/>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91"/>
                        <a:gd name="T26" fmla="*/ 274 w 274"/>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91">
                          <a:moveTo>
                            <a:pt x="59" y="45"/>
                          </a:moveTo>
                          <a:lnTo>
                            <a:pt x="52" y="45"/>
                          </a:lnTo>
                          <a:lnTo>
                            <a:pt x="0" y="45"/>
                          </a:lnTo>
                          <a:lnTo>
                            <a:pt x="0" y="90"/>
                          </a:lnTo>
                          <a:lnTo>
                            <a:pt x="59" y="90"/>
                          </a:lnTo>
                          <a:lnTo>
                            <a:pt x="273" y="45"/>
                          </a:lnTo>
                          <a:lnTo>
                            <a:pt x="273" y="0"/>
                          </a:lnTo>
                          <a:lnTo>
                            <a:pt x="59" y="45"/>
                          </a:lnTo>
                        </a:path>
                      </a:pathLst>
                    </a:custGeom>
                    <a:solidFill>
                      <a:srgbClr val="3F3F3F"/>
                    </a:solidFill>
                    <a:ln w="12700" cap="rnd" cmpd="sng">
                      <a:solidFill>
                        <a:srgbClr val="000000"/>
                      </a:solidFill>
                      <a:prstDash val="solid"/>
                      <a:round/>
                      <a:headEnd type="none" w="med" len="med"/>
                      <a:tailEnd type="none" w="med" len="med"/>
                    </a:ln>
                  </p:spPr>
                  <p:txBody>
                    <a:bodyPr/>
                    <a:lstStyle/>
                    <a:p>
                      <a:endParaRPr lang="en-US"/>
                    </a:p>
                  </p:txBody>
                </p:sp>
                <p:sp>
                  <p:nvSpPr>
                    <p:cNvPr id="35899" name="Freeform 55"/>
                    <p:cNvSpPr>
                      <a:spLocks/>
                    </p:cNvSpPr>
                    <p:nvPr/>
                  </p:nvSpPr>
                  <p:spPr bwMode="auto">
                    <a:xfrm>
                      <a:off x="4616" y="2648"/>
                      <a:ext cx="274" cy="68"/>
                    </a:xfrm>
                    <a:custGeom>
                      <a:avLst/>
                      <a:gdLst>
                        <a:gd name="T0" fmla="*/ 59 w 274"/>
                        <a:gd name="T1" fmla="*/ 45 h 68"/>
                        <a:gd name="T2" fmla="*/ 0 w 274"/>
                        <a:gd name="T3" fmla="*/ 45 h 68"/>
                        <a:gd name="T4" fmla="*/ 29 w 274"/>
                        <a:gd name="T5" fmla="*/ 67 h 68"/>
                        <a:gd name="T6" fmla="*/ 242 w 274"/>
                        <a:gd name="T7" fmla="*/ 67 h 68"/>
                        <a:gd name="T8" fmla="*/ 273 w 274"/>
                        <a:gd name="T9" fmla="*/ 45 h 68"/>
                        <a:gd name="T10" fmla="*/ 273 w 274"/>
                        <a:gd name="T11" fmla="*/ 0 h 68"/>
                        <a:gd name="T12" fmla="*/ 59 w 274"/>
                        <a:gd name="T13" fmla="*/ 45 h 68"/>
                        <a:gd name="T14" fmla="*/ 0 60000 65536"/>
                        <a:gd name="T15" fmla="*/ 0 60000 65536"/>
                        <a:gd name="T16" fmla="*/ 0 60000 65536"/>
                        <a:gd name="T17" fmla="*/ 0 60000 65536"/>
                        <a:gd name="T18" fmla="*/ 0 60000 65536"/>
                        <a:gd name="T19" fmla="*/ 0 60000 65536"/>
                        <a:gd name="T20" fmla="*/ 0 60000 65536"/>
                        <a:gd name="T21" fmla="*/ 0 w 274"/>
                        <a:gd name="T22" fmla="*/ 0 h 68"/>
                        <a:gd name="T23" fmla="*/ 274 w 274"/>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4" h="68">
                          <a:moveTo>
                            <a:pt x="59" y="45"/>
                          </a:moveTo>
                          <a:lnTo>
                            <a:pt x="0" y="45"/>
                          </a:lnTo>
                          <a:lnTo>
                            <a:pt x="29" y="67"/>
                          </a:lnTo>
                          <a:lnTo>
                            <a:pt x="242" y="67"/>
                          </a:lnTo>
                          <a:lnTo>
                            <a:pt x="273" y="45"/>
                          </a:lnTo>
                          <a:lnTo>
                            <a:pt x="273" y="0"/>
                          </a:lnTo>
                          <a:lnTo>
                            <a:pt x="59" y="45"/>
                          </a:lnTo>
                        </a:path>
                      </a:pathLst>
                    </a:custGeom>
                    <a:solidFill>
                      <a:srgbClr val="C0C0C0"/>
                    </a:solidFill>
                    <a:ln w="12700" cap="rnd" cmpd="sng">
                      <a:solidFill>
                        <a:srgbClr val="000000"/>
                      </a:solidFill>
                      <a:prstDash val="solid"/>
                      <a:round/>
                      <a:headEnd type="none" w="med" len="med"/>
                      <a:tailEnd type="none" w="med" len="med"/>
                    </a:ln>
                  </p:spPr>
                  <p:txBody>
                    <a:bodyPr/>
                    <a:lstStyle/>
                    <a:p>
                      <a:endParaRPr lang="en-US"/>
                    </a:p>
                  </p:txBody>
                </p:sp>
              </p:grpSp>
              <p:sp>
                <p:nvSpPr>
                  <p:cNvPr id="35869" name="Line 56"/>
                  <p:cNvSpPr>
                    <a:spLocks noChangeShapeType="1"/>
                  </p:cNvSpPr>
                  <p:nvPr/>
                </p:nvSpPr>
                <p:spPr bwMode="auto">
                  <a:xfrm flipH="1">
                    <a:off x="4915" y="1623"/>
                    <a:ext cx="101" cy="1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0" name="Line 57"/>
                  <p:cNvSpPr>
                    <a:spLocks noChangeShapeType="1"/>
                  </p:cNvSpPr>
                  <p:nvPr/>
                </p:nvSpPr>
                <p:spPr bwMode="auto">
                  <a:xfrm flipH="1">
                    <a:off x="4869" y="1654"/>
                    <a:ext cx="37" cy="9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1" name="Line 58"/>
                  <p:cNvSpPr>
                    <a:spLocks noChangeShapeType="1"/>
                  </p:cNvSpPr>
                  <p:nvPr/>
                </p:nvSpPr>
                <p:spPr bwMode="auto">
                  <a:xfrm flipH="1">
                    <a:off x="4802" y="1542"/>
                    <a:ext cx="23" cy="19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2" name="Line 59"/>
                  <p:cNvSpPr>
                    <a:spLocks noChangeShapeType="1"/>
                  </p:cNvSpPr>
                  <p:nvPr/>
                </p:nvSpPr>
                <p:spPr bwMode="auto">
                  <a:xfrm>
                    <a:off x="4737" y="1633"/>
                    <a:ext cx="2" cy="1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3" name="Line 60"/>
                  <p:cNvSpPr>
                    <a:spLocks noChangeShapeType="1"/>
                  </p:cNvSpPr>
                  <p:nvPr/>
                </p:nvSpPr>
                <p:spPr bwMode="auto">
                  <a:xfrm>
                    <a:off x="4651" y="1528"/>
                    <a:ext cx="31" cy="2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4" name="Line 61"/>
                  <p:cNvSpPr>
                    <a:spLocks noChangeShapeType="1"/>
                  </p:cNvSpPr>
                  <p:nvPr/>
                </p:nvSpPr>
                <p:spPr bwMode="auto">
                  <a:xfrm flipH="1" flipV="1">
                    <a:off x="4590" y="1657"/>
                    <a:ext cx="20" cy="8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5" name="Line 62"/>
                  <p:cNvSpPr>
                    <a:spLocks noChangeShapeType="1"/>
                  </p:cNvSpPr>
                  <p:nvPr/>
                </p:nvSpPr>
                <p:spPr bwMode="auto">
                  <a:xfrm flipH="1" flipV="1">
                    <a:off x="4469" y="1598"/>
                    <a:ext cx="86" cy="18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6" name="Line 63"/>
                  <p:cNvSpPr>
                    <a:spLocks noChangeShapeType="1"/>
                  </p:cNvSpPr>
                  <p:nvPr/>
                </p:nvSpPr>
                <p:spPr bwMode="auto">
                  <a:xfrm flipH="1" flipV="1">
                    <a:off x="4453" y="1751"/>
                    <a:ext cx="40" cy="6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7" name="Line 64"/>
                  <p:cNvSpPr>
                    <a:spLocks noChangeShapeType="1"/>
                  </p:cNvSpPr>
                  <p:nvPr/>
                </p:nvSpPr>
                <p:spPr bwMode="auto">
                  <a:xfrm flipH="1" flipV="1">
                    <a:off x="4301" y="1759"/>
                    <a:ext cx="154" cy="10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8" name="Line 65"/>
                  <p:cNvSpPr>
                    <a:spLocks noChangeShapeType="1"/>
                  </p:cNvSpPr>
                  <p:nvPr/>
                </p:nvSpPr>
                <p:spPr bwMode="auto">
                  <a:xfrm flipH="1" flipV="1">
                    <a:off x="4332" y="1871"/>
                    <a:ext cx="80" cy="4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9" name="Line 66"/>
                  <p:cNvSpPr>
                    <a:spLocks noChangeShapeType="1"/>
                  </p:cNvSpPr>
                  <p:nvPr/>
                </p:nvSpPr>
                <p:spPr bwMode="auto">
                  <a:xfrm flipH="1" flipV="1">
                    <a:off x="4208" y="1913"/>
                    <a:ext cx="192"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0" name="Line 67"/>
                  <p:cNvSpPr>
                    <a:spLocks noChangeShapeType="1"/>
                  </p:cNvSpPr>
                  <p:nvPr/>
                </p:nvSpPr>
                <p:spPr bwMode="auto">
                  <a:xfrm flipH="1" flipV="1">
                    <a:off x="4295" y="2013"/>
                    <a:ext cx="92"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1" name="Line 68"/>
                  <p:cNvSpPr>
                    <a:spLocks noChangeShapeType="1"/>
                  </p:cNvSpPr>
                  <p:nvPr/>
                </p:nvSpPr>
                <p:spPr bwMode="auto">
                  <a:xfrm flipH="1" flipV="1">
                    <a:off x="4178" y="2075"/>
                    <a:ext cx="209"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2" name="Line 69"/>
                  <p:cNvSpPr>
                    <a:spLocks noChangeShapeType="1"/>
                  </p:cNvSpPr>
                  <p:nvPr/>
                </p:nvSpPr>
                <p:spPr bwMode="auto">
                  <a:xfrm flipH="1">
                    <a:off x="4307" y="2153"/>
                    <a:ext cx="80" cy="2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3" name="Line 70"/>
                  <p:cNvSpPr>
                    <a:spLocks noChangeShapeType="1"/>
                  </p:cNvSpPr>
                  <p:nvPr/>
                </p:nvSpPr>
                <p:spPr bwMode="auto">
                  <a:xfrm flipH="1">
                    <a:off x="4190" y="2208"/>
                    <a:ext cx="240" cy="8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4" name="Line 71"/>
                  <p:cNvSpPr>
                    <a:spLocks noChangeShapeType="1"/>
                  </p:cNvSpPr>
                  <p:nvPr/>
                </p:nvSpPr>
                <p:spPr bwMode="auto">
                  <a:xfrm flipH="1">
                    <a:off x="4400" y="2272"/>
                    <a:ext cx="63" cy="3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5" name="Line 72"/>
                  <p:cNvSpPr>
                    <a:spLocks noChangeShapeType="1"/>
                  </p:cNvSpPr>
                  <p:nvPr/>
                </p:nvSpPr>
                <p:spPr bwMode="auto">
                  <a:xfrm flipV="1">
                    <a:off x="5011" y="1729"/>
                    <a:ext cx="150" cy="10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6" name="Line 73"/>
                  <p:cNvSpPr>
                    <a:spLocks noChangeShapeType="1"/>
                  </p:cNvSpPr>
                  <p:nvPr/>
                </p:nvSpPr>
                <p:spPr bwMode="auto">
                  <a:xfrm flipV="1">
                    <a:off x="5055" y="1841"/>
                    <a:ext cx="74" cy="43"/>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7" name="Line 74"/>
                  <p:cNvSpPr>
                    <a:spLocks noChangeShapeType="1"/>
                  </p:cNvSpPr>
                  <p:nvPr/>
                </p:nvSpPr>
                <p:spPr bwMode="auto">
                  <a:xfrm flipV="1">
                    <a:off x="5067" y="1883"/>
                    <a:ext cx="191" cy="57"/>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8" name="Line 75"/>
                  <p:cNvSpPr>
                    <a:spLocks noChangeShapeType="1"/>
                  </p:cNvSpPr>
                  <p:nvPr/>
                </p:nvSpPr>
                <p:spPr bwMode="auto">
                  <a:xfrm flipV="1">
                    <a:off x="5080" y="1983"/>
                    <a:ext cx="92"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9" name="Line 76"/>
                  <p:cNvSpPr>
                    <a:spLocks noChangeShapeType="1"/>
                  </p:cNvSpPr>
                  <p:nvPr/>
                </p:nvSpPr>
                <p:spPr bwMode="auto">
                  <a:xfrm flipV="1">
                    <a:off x="5080" y="2047"/>
                    <a:ext cx="207" cy="1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0" name="Line 77"/>
                  <p:cNvSpPr>
                    <a:spLocks noChangeShapeType="1"/>
                  </p:cNvSpPr>
                  <p:nvPr/>
                </p:nvSpPr>
                <p:spPr bwMode="auto">
                  <a:xfrm>
                    <a:off x="5080" y="2125"/>
                    <a:ext cx="79"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1" name="Line 78"/>
                  <p:cNvSpPr>
                    <a:spLocks noChangeShapeType="1"/>
                  </p:cNvSpPr>
                  <p:nvPr/>
                </p:nvSpPr>
                <p:spPr bwMode="auto">
                  <a:xfrm>
                    <a:off x="5036" y="2181"/>
                    <a:ext cx="241" cy="8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2" name="Line 79"/>
                  <p:cNvSpPr>
                    <a:spLocks noChangeShapeType="1"/>
                  </p:cNvSpPr>
                  <p:nvPr/>
                </p:nvSpPr>
                <p:spPr bwMode="auto">
                  <a:xfrm>
                    <a:off x="5001" y="2244"/>
                    <a:ext cx="65" cy="3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3" name="Line 80"/>
                  <p:cNvSpPr>
                    <a:spLocks noChangeShapeType="1"/>
                  </p:cNvSpPr>
                  <p:nvPr/>
                </p:nvSpPr>
                <p:spPr bwMode="auto">
                  <a:xfrm flipH="1">
                    <a:off x="4973" y="1736"/>
                    <a:ext cx="52" cy="7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5860" name="Rectangle 81"/>
                <p:cNvSpPr>
                  <a:spLocks noChangeArrowheads="1"/>
                </p:cNvSpPr>
                <p:nvPr/>
              </p:nvSpPr>
              <p:spPr bwMode="auto">
                <a:xfrm>
                  <a:off x="6977063" y="4198938"/>
                  <a:ext cx="1506537"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1800"/>
                    <a:t>Brainstorm Options</a:t>
                  </a:r>
                </a:p>
              </p:txBody>
            </p:sp>
            <p:sp>
              <p:nvSpPr>
                <p:cNvPr id="35861" name="Freeform 82"/>
                <p:cNvSpPr>
                  <a:spLocks/>
                </p:cNvSpPr>
                <p:nvPr/>
              </p:nvSpPr>
              <p:spPr bwMode="auto">
                <a:xfrm>
                  <a:off x="1801813" y="4532313"/>
                  <a:ext cx="1668462" cy="1625600"/>
                </a:xfrm>
                <a:custGeom>
                  <a:avLst/>
                  <a:gdLst>
                    <a:gd name="T0" fmla="*/ 2147483646 w 1051"/>
                    <a:gd name="T1" fmla="*/ 2147483646 h 1024"/>
                    <a:gd name="T2" fmla="*/ 2147483646 w 1051"/>
                    <a:gd name="T3" fmla="*/ 2147483646 h 1024"/>
                    <a:gd name="T4" fmla="*/ 2147483646 w 1051"/>
                    <a:gd name="T5" fmla="*/ 2147483646 h 1024"/>
                    <a:gd name="T6" fmla="*/ 2147483646 w 1051"/>
                    <a:gd name="T7" fmla="*/ 2147483646 h 1024"/>
                    <a:gd name="T8" fmla="*/ 2147483646 w 1051"/>
                    <a:gd name="T9" fmla="*/ 2147483646 h 1024"/>
                    <a:gd name="T10" fmla="*/ 2147483646 w 1051"/>
                    <a:gd name="T11" fmla="*/ 2147483646 h 1024"/>
                    <a:gd name="T12" fmla="*/ 2147483646 w 1051"/>
                    <a:gd name="T13" fmla="*/ 2147483646 h 1024"/>
                    <a:gd name="T14" fmla="*/ 2147483646 w 1051"/>
                    <a:gd name="T15" fmla="*/ 2147483646 h 1024"/>
                    <a:gd name="T16" fmla="*/ 2147483646 w 1051"/>
                    <a:gd name="T17" fmla="*/ 2147483646 h 1024"/>
                    <a:gd name="T18" fmla="*/ 2147483646 w 1051"/>
                    <a:gd name="T19" fmla="*/ 2147483646 h 1024"/>
                    <a:gd name="T20" fmla="*/ 2147483646 w 1051"/>
                    <a:gd name="T21" fmla="*/ 2147483646 h 1024"/>
                    <a:gd name="T22" fmla="*/ 2147483646 w 1051"/>
                    <a:gd name="T23" fmla="*/ 2147483646 h 1024"/>
                    <a:gd name="T24" fmla="*/ 2147483646 w 1051"/>
                    <a:gd name="T25" fmla="*/ 2147483646 h 1024"/>
                    <a:gd name="T26" fmla="*/ 2147483646 w 1051"/>
                    <a:gd name="T27" fmla="*/ 2147483646 h 1024"/>
                    <a:gd name="T28" fmla="*/ 2147483646 w 1051"/>
                    <a:gd name="T29" fmla="*/ 2147483646 h 1024"/>
                    <a:gd name="T30" fmla="*/ 2147483646 w 1051"/>
                    <a:gd name="T31" fmla="*/ 2147483646 h 1024"/>
                    <a:gd name="T32" fmla="*/ 2147483646 w 1051"/>
                    <a:gd name="T33" fmla="*/ 2147483646 h 1024"/>
                    <a:gd name="T34" fmla="*/ 2147483646 w 1051"/>
                    <a:gd name="T35" fmla="*/ 2147483646 h 1024"/>
                    <a:gd name="T36" fmla="*/ 2147483646 w 1051"/>
                    <a:gd name="T37" fmla="*/ 2147483646 h 1024"/>
                    <a:gd name="T38" fmla="*/ 2147483646 w 1051"/>
                    <a:gd name="T39" fmla="*/ 2147483646 h 1024"/>
                    <a:gd name="T40" fmla="*/ 2147483646 w 1051"/>
                    <a:gd name="T41" fmla="*/ 2147483646 h 1024"/>
                    <a:gd name="T42" fmla="*/ 2147483646 w 1051"/>
                    <a:gd name="T43" fmla="*/ 2147483646 h 1024"/>
                    <a:gd name="T44" fmla="*/ 2147483646 w 1051"/>
                    <a:gd name="T45" fmla="*/ 2147483646 h 1024"/>
                    <a:gd name="T46" fmla="*/ 2147483646 w 1051"/>
                    <a:gd name="T47" fmla="*/ 2147483646 h 1024"/>
                    <a:gd name="T48" fmla="*/ 2147483646 w 1051"/>
                    <a:gd name="T49" fmla="*/ 2147483646 h 1024"/>
                    <a:gd name="T50" fmla="*/ 2147483646 w 1051"/>
                    <a:gd name="T51" fmla="*/ 2147483646 h 1024"/>
                    <a:gd name="T52" fmla="*/ 2147483646 w 1051"/>
                    <a:gd name="T53" fmla="*/ 2147483646 h 1024"/>
                    <a:gd name="T54" fmla="*/ 2147483646 w 1051"/>
                    <a:gd name="T55" fmla="*/ 2147483646 h 1024"/>
                    <a:gd name="T56" fmla="*/ 2147483646 w 1051"/>
                    <a:gd name="T57" fmla="*/ 2147483646 h 1024"/>
                    <a:gd name="T58" fmla="*/ 2147483646 w 1051"/>
                    <a:gd name="T59" fmla="*/ 0 h 1024"/>
                    <a:gd name="T60" fmla="*/ 2147483646 w 1051"/>
                    <a:gd name="T61" fmla="*/ 2147483646 h 1024"/>
                    <a:gd name="T62" fmla="*/ 2147483646 w 1051"/>
                    <a:gd name="T63" fmla="*/ 2147483646 h 1024"/>
                    <a:gd name="T64" fmla="*/ 2147483646 w 1051"/>
                    <a:gd name="T65" fmla="*/ 2147483646 h 1024"/>
                    <a:gd name="T66" fmla="*/ 2147483646 w 1051"/>
                    <a:gd name="T67" fmla="*/ 2147483646 h 1024"/>
                    <a:gd name="T68" fmla="*/ 2147483646 w 1051"/>
                    <a:gd name="T69" fmla="*/ 2147483646 h 1024"/>
                    <a:gd name="T70" fmla="*/ 2147483646 w 1051"/>
                    <a:gd name="T71" fmla="*/ 2147483646 h 1024"/>
                    <a:gd name="T72" fmla="*/ 2147483646 w 1051"/>
                    <a:gd name="T73" fmla="*/ 2147483646 h 1024"/>
                    <a:gd name="T74" fmla="*/ 2147483646 w 1051"/>
                    <a:gd name="T75" fmla="*/ 2147483646 h 1024"/>
                    <a:gd name="T76" fmla="*/ 2147483646 w 1051"/>
                    <a:gd name="T77" fmla="*/ 2147483646 h 1024"/>
                    <a:gd name="T78" fmla="*/ 2147483646 w 1051"/>
                    <a:gd name="T79" fmla="*/ 2147483646 h 1024"/>
                    <a:gd name="T80" fmla="*/ 2147483646 w 1051"/>
                    <a:gd name="T81" fmla="*/ 2147483646 h 1024"/>
                    <a:gd name="T82" fmla="*/ 2147483646 w 1051"/>
                    <a:gd name="T83" fmla="*/ 2147483646 h 1024"/>
                    <a:gd name="T84" fmla="*/ 2147483646 w 1051"/>
                    <a:gd name="T85" fmla="*/ 2147483646 h 1024"/>
                    <a:gd name="T86" fmla="*/ 2147483646 w 1051"/>
                    <a:gd name="T87" fmla="*/ 2147483646 h 1024"/>
                    <a:gd name="T88" fmla="*/ 2147483646 w 1051"/>
                    <a:gd name="T89" fmla="*/ 2147483646 h 1024"/>
                    <a:gd name="T90" fmla="*/ 2147483646 w 1051"/>
                    <a:gd name="T91" fmla="*/ 2147483646 h 1024"/>
                    <a:gd name="T92" fmla="*/ 2147483646 w 1051"/>
                    <a:gd name="T93" fmla="*/ 2147483646 h 1024"/>
                    <a:gd name="T94" fmla="*/ 2147483646 w 1051"/>
                    <a:gd name="T95" fmla="*/ 2147483646 h 1024"/>
                    <a:gd name="T96" fmla="*/ 2147483646 w 1051"/>
                    <a:gd name="T97" fmla="*/ 2147483646 h 1024"/>
                    <a:gd name="T98" fmla="*/ 2147483646 w 1051"/>
                    <a:gd name="T99" fmla="*/ 2147483646 h 1024"/>
                    <a:gd name="T100" fmla="*/ 2147483646 w 1051"/>
                    <a:gd name="T101" fmla="*/ 2147483646 h 1024"/>
                    <a:gd name="T102" fmla="*/ 2147483646 w 1051"/>
                    <a:gd name="T103" fmla="*/ 2147483646 h 1024"/>
                    <a:gd name="T104" fmla="*/ 2147483646 w 1051"/>
                    <a:gd name="T105" fmla="*/ 2147483646 h 1024"/>
                    <a:gd name="T106" fmla="*/ 2147483646 w 1051"/>
                    <a:gd name="T107" fmla="*/ 2147483646 h 1024"/>
                    <a:gd name="T108" fmla="*/ 2147483646 w 1051"/>
                    <a:gd name="T109" fmla="*/ 2147483646 h 1024"/>
                    <a:gd name="T110" fmla="*/ 2147483646 w 1051"/>
                    <a:gd name="T111" fmla="*/ 2147483646 h 1024"/>
                    <a:gd name="T112" fmla="*/ 2147483646 w 1051"/>
                    <a:gd name="T113" fmla="*/ 2147483646 h 1024"/>
                    <a:gd name="T114" fmla="*/ 2147483646 w 1051"/>
                    <a:gd name="T115" fmla="*/ 2147483646 h 1024"/>
                    <a:gd name="T116" fmla="*/ 2147483646 w 1051"/>
                    <a:gd name="T117" fmla="*/ 2147483646 h 1024"/>
                    <a:gd name="T118" fmla="*/ 2147483646 w 1051"/>
                    <a:gd name="T119" fmla="*/ 2147483646 h 1024"/>
                    <a:gd name="T120" fmla="*/ 2147483646 w 1051"/>
                    <a:gd name="T121" fmla="*/ 2147483646 h 1024"/>
                    <a:gd name="T122" fmla="*/ 2147483646 w 1051"/>
                    <a:gd name="T123" fmla="*/ 2147483646 h 102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51"/>
                    <a:gd name="T187" fmla="*/ 0 h 1024"/>
                    <a:gd name="T188" fmla="*/ 1051 w 1051"/>
                    <a:gd name="T189" fmla="*/ 1024 h 102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51" h="1024">
                      <a:moveTo>
                        <a:pt x="1008" y="1023"/>
                      </a:moveTo>
                      <a:lnTo>
                        <a:pt x="1027" y="1023"/>
                      </a:lnTo>
                      <a:lnTo>
                        <a:pt x="1050" y="851"/>
                      </a:lnTo>
                      <a:lnTo>
                        <a:pt x="1030" y="849"/>
                      </a:lnTo>
                      <a:lnTo>
                        <a:pt x="1015" y="848"/>
                      </a:lnTo>
                      <a:lnTo>
                        <a:pt x="1000" y="846"/>
                      </a:lnTo>
                      <a:lnTo>
                        <a:pt x="982" y="844"/>
                      </a:lnTo>
                      <a:lnTo>
                        <a:pt x="964" y="841"/>
                      </a:lnTo>
                      <a:lnTo>
                        <a:pt x="947" y="840"/>
                      </a:lnTo>
                      <a:lnTo>
                        <a:pt x="933" y="837"/>
                      </a:lnTo>
                      <a:lnTo>
                        <a:pt x="915" y="833"/>
                      </a:lnTo>
                      <a:lnTo>
                        <a:pt x="899" y="830"/>
                      </a:lnTo>
                      <a:lnTo>
                        <a:pt x="881" y="826"/>
                      </a:lnTo>
                      <a:lnTo>
                        <a:pt x="866" y="824"/>
                      </a:lnTo>
                      <a:lnTo>
                        <a:pt x="848" y="818"/>
                      </a:lnTo>
                      <a:lnTo>
                        <a:pt x="833" y="812"/>
                      </a:lnTo>
                      <a:lnTo>
                        <a:pt x="820" y="808"/>
                      </a:lnTo>
                      <a:lnTo>
                        <a:pt x="807" y="803"/>
                      </a:lnTo>
                      <a:lnTo>
                        <a:pt x="792" y="798"/>
                      </a:lnTo>
                      <a:lnTo>
                        <a:pt x="777" y="792"/>
                      </a:lnTo>
                      <a:lnTo>
                        <a:pt x="761" y="787"/>
                      </a:lnTo>
                      <a:lnTo>
                        <a:pt x="747" y="779"/>
                      </a:lnTo>
                      <a:lnTo>
                        <a:pt x="736" y="776"/>
                      </a:lnTo>
                      <a:lnTo>
                        <a:pt x="723" y="771"/>
                      </a:lnTo>
                      <a:lnTo>
                        <a:pt x="705" y="762"/>
                      </a:lnTo>
                      <a:lnTo>
                        <a:pt x="688" y="754"/>
                      </a:lnTo>
                      <a:lnTo>
                        <a:pt x="667" y="743"/>
                      </a:lnTo>
                      <a:lnTo>
                        <a:pt x="648" y="733"/>
                      </a:lnTo>
                      <a:lnTo>
                        <a:pt x="627" y="723"/>
                      </a:lnTo>
                      <a:lnTo>
                        <a:pt x="609" y="711"/>
                      </a:lnTo>
                      <a:lnTo>
                        <a:pt x="587" y="697"/>
                      </a:lnTo>
                      <a:lnTo>
                        <a:pt x="572" y="685"/>
                      </a:lnTo>
                      <a:lnTo>
                        <a:pt x="555" y="674"/>
                      </a:lnTo>
                      <a:lnTo>
                        <a:pt x="536" y="659"/>
                      </a:lnTo>
                      <a:lnTo>
                        <a:pt x="518" y="643"/>
                      </a:lnTo>
                      <a:lnTo>
                        <a:pt x="497" y="626"/>
                      </a:lnTo>
                      <a:lnTo>
                        <a:pt x="481" y="610"/>
                      </a:lnTo>
                      <a:lnTo>
                        <a:pt x="463" y="592"/>
                      </a:lnTo>
                      <a:lnTo>
                        <a:pt x="442" y="574"/>
                      </a:lnTo>
                      <a:lnTo>
                        <a:pt x="427" y="555"/>
                      </a:lnTo>
                      <a:lnTo>
                        <a:pt x="411" y="536"/>
                      </a:lnTo>
                      <a:lnTo>
                        <a:pt x="397" y="520"/>
                      </a:lnTo>
                      <a:lnTo>
                        <a:pt x="384" y="503"/>
                      </a:lnTo>
                      <a:lnTo>
                        <a:pt x="368" y="484"/>
                      </a:lnTo>
                      <a:lnTo>
                        <a:pt x="357" y="466"/>
                      </a:lnTo>
                      <a:lnTo>
                        <a:pt x="343" y="447"/>
                      </a:lnTo>
                      <a:lnTo>
                        <a:pt x="330" y="427"/>
                      </a:lnTo>
                      <a:lnTo>
                        <a:pt x="321" y="408"/>
                      </a:lnTo>
                      <a:lnTo>
                        <a:pt x="308" y="385"/>
                      </a:lnTo>
                      <a:lnTo>
                        <a:pt x="296" y="364"/>
                      </a:lnTo>
                      <a:lnTo>
                        <a:pt x="285" y="342"/>
                      </a:lnTo>
                      <a:lnTo>
                        <a:pt x="274" y="319"/>
                      </a:lnTo>
                      <a:lnTo>
                        <a:pt x="263" y="294"/>
                      </a:lnTo>
                      <a:lnTo>
                        <a:pt x="255" y="273"/>
                      </a:lnTo>
                      <a:lnTo>
                        <a:pt x="247" y="249"/>
                      </a:lnTo>
                      <a:lnTo>
                        <a:pt x="238" y="221"/>
                      </a:lnTo>
                      <a:lnTo>
                        <a:pt x="233" y="200"/>
                      </a:lnTo>
                      <a:lnTo>
                        <a:pt x="226" y="173"/>
                      </a:lnTo>
                      <a:lnTo>
                        <a:pt x="286" y="159"/>
                      </a:lnTo>
                      <a:lnTo>
                        <a:pt x="101" y="0"/>
                      </a:lnTo>
                      <a:lnTo>
                        <a:pt x="0" y="229"/>
                      </a:lnTo>
                      <a:lnTo>
                        <a:pt x="55" y="215"/>
                      </a:lnTo>
                      <a:lnTo>
                        <a:pt x="63" y="245"/>
                      </a:lnTo>
                      <a:lnTo>
                        <a:pt x="70" y="271"/>
                      </a:lnTo>
                      <a:lnTo>
                        <a:pt x="80" y="300"/>
                      </a:lnTo>
                      <a:lnTo>
                        <a:pt x="89" y="324"/>
                      </a:lnTo>
                      <a:lnTo>
                        <a:pt x="98" y="349"/>
                      </a:lnTo>
                      <a:lnTo>
                        <a:pt x="106" y="372"/>
                      </a:lnTo>
                      <a:lnTo>
                        <a:pt x="117" y="395"/>
                      </a:lnTo>
                      <a:lnTo>
                        <a:pt x="127" y="416"/>
                      </a:lnTo>
                      <a:lnTo>
                        <a:pt x="138" y="437"/>
                      </a:lnTo>
                      <a:lnTo>
                        <a:pt x="147" y="460"/>
                      </a:lnTo>
                      <a:lnTo>
                        <a:pt x="163" y="487"/>
                      </a:lnTo>
                      <a:lnTo>
                        <a:pt x="174" y="509"/>
                      </a:lnTo>
                      <a:lnTo>
                        <a:pt x="189" y="528"/>
                      </a:lnTo>
                      <a:lnTo>
                        <a:pt x="202" y="549"/>
                      </a:lnTo>
                      <a:lnTo>
                        <a:pt x="217" y="572"/>
                      </a:lnTo>
                      <a:lnTo>
                        <a:pt x="232" y="593"/>
                      </a:lnTo>
                      <a:lnTo>
                        <a:pt x="247" y="612"/>
                      </a:lnTo>
                      <a:lnTo>
                        <a:pt x="262" y="632"/>
                      </a:lnTo>
                      <a:lnTo>
                        <a:pt x="280" y="653"/>
                      </a:lnTo>
                      <a:lnTo>
                        <a:pt x="297" y="672"/>
                      </a:lnTo>
                      <a:lnTo>
                        <a:pt x="314" y="692"/>
                      </a:lnTo>
                      <a:lnTo>
                        <a:pt x="330" y="708"/>
                      </a:lnTo>
                      <a:lnTo>
                        <a:pt x="348" y="726"/>
                      </a:lnTo>
                      <a:lnTo>
                        <a:pt x="365" y="742"/>
                      </a:lnTo>
                      <a:lnTo>
                        <a:pt x="383" y="758"/>
                      </a:lnTo>
                      <a:lnTo>
                        <a:pt x="403" y="775"/>
                      </a:lnTo>
                      <a:lnTo>
                        <a:pt x="420" y="791"/>
                      </a:lnTo>
                      <a:lnTo>
                        <a:pt x="442" y="807"/>
                      </a:lnTo>
                      <a:lnTo>
                        <a:pt x="463" y="821"/>
                      </a:lnTo>
                      <a:lnTo>
                        <a:pt x="481" y="836"/>
                      </a:lnTo>
                      <a:lnTo>
                        <a:pt x="501" y="847"/>
                      </a:lnTo>
                      <a:lnTo>
                        <a:pt x="518" y="859"/>
                      </a:lnTo>
                      <a:lnTo>
                        <a:pt x="541" y="873"/>
                      </a:lnTo>
                      <a:lnTo>
                        <a:pt x="562" y="885"/>
                      </a:lnTo>
                      <a:lnTo>
                        <a:pt x="581" y="895"/>
                      </a:lnTo>
                      <a:lnTo>
                        <a:pt x="602" y="905"/>
                      </a:lnTo>
                      <a:lnTo>
                        <a:pt x="624" y="916"/>
                      </a:lnTo>
                      <a:lnTo>
                        <a:pt x="647" y="927"/>
                      </a:lnTo>
                      <a:lnTo>
                        <a:pt x="670" y="937"/>
                      </a:lnTo>
                      <a:lnTo>
                        <a:pt x="689" y="946"/>
                      </a:lnTo>
                      <a:lnTo>
                        <a:pt x="714" y="956"/>
                      </a:lnTo>
                      <a:lnTo>
                        <a:pt x="733" y="964"/>
                      </a:lnTo>
                      <a:lnTo>
                        <a:pt x="753" y="970"/>
                      </a:lnTo>
                      <a:lnTo>
                        <a:pt x="767" y="974"/>
                      </a:lnTo>
                      <a:lnTo>
                        <a:pt x="780" y="981"/>
                      </a:lnTo>
                      <a:lnTo>
                        <a:pt x="791" y="985"/>
                      </a:lnTo>
                      <a:lnTo>
                        <a:pt x="802" y="986"/>
                      </a:lnTo>
                      <a:lnTo>
                        <a:pt x="813" y="990"/>
                      </a:lnTo>
                      <a:lnTo>
                        <a:pt x="827" y="992"/>
                      </a:lnTo>
                      <a:lnTo>
                        <a:pt x="841" y="994"/>
                      </a:lnTo>
                      <a:lnTo>
                        <a:pt x="853" y="998"/>
                      </a:lnTo>
                      <a:lnTo>
                        <a:pt x="865" y="1001"/>
                      </a:lnTo>
                      <a:lnTo>
                        <a:pt x="878" y="1004"/>
                      </a:lnTo>
                      <a:lnTo>
                        <a:pt x="891" y="1006"/>
                      </a:lnTo>
                      <a:lnTo>
                        <a:pt x="906" y="1008"/>
                      </a:lnTo>
                      <a:lnTo>
                        <a:pt x="921" y="1012"/>
                      </a:lnTo>
                      <a:lnTo>
                        <a:pt x="932" y="1015"/>
                      </a:lnTo>
                      <a:lnTo>
                        <a:pt x="945" y="1017"/>
                      </a:lnTo>
                      <a:lnTo>
                        <a:pt x="959" y="1019"/>
                      </a:lnTo>
                      <a:lnTo>
                        <a:pt x="972" y="1020"/>
                      </a:lnTo>
                      <a:lnTo>
                        <a:pt x="986" y="1021"/>
                      </a:lnTo>
                      <a:lnTo>
                        <a:pt x="996" y="1022"/>
                      </a:lnTo>
                      <a:lnTo>
                        <a:pt x="1008" y="1023"/>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862" name="Freeform 83"/>
                <p:cNvSpPr>
                  <a:spLocks/>
                </p:cNvSpPr>
                <p:nvPr/>
              </p:nvSpPr>
              <p:spPr bwMode="auto">
                <a:xfrm>
                  <a:off x="5719763" y="1308100"/>
                  <a:ext cx="1798637" cy="1019175"/>
                </a:xfrm>
                <a:custGeom>
                  <a:avLst/>
                  <a:gdLst>
                    <a:gd name="T0" fmla="*/ 0 w 1133"/>
                    <a:gd name="T1" fmla="*/ 2147483646 h 642"/>
                    <a:gd name="T2" fmla="*/ 2147483646 w 1133"/>
                    <a:gd name="T3" fmla="*/ 2147483646 h 642"/>
                    <a:gd name="T4" fmla="*/ 2147483646 w 1133"/>
                    <a:gd name="T5" fmla="*/ 2147483646 h 642"/>
                    <a:gd name="T6" fmla="*/ 2147483646 w 1133"/>
                    <a:gd name="T7" fmla="*/ 2147483646 h 642"/>
                    <a:gd name="T8" fmla="*/ 2147483646 w 1133"/>
                    <a:gd name="T9" fmla="*/ 2147483646 h 642"/>
                    <a:gd name="T10" fmla="*/ 2147483646 w 1133"/>
                    <a:gd name="T11" fmla="*/ 2147483646 h 642"/>
                    <a:gd name="T12" fmla="*/ 2147483646 w 1133"/>
                    <a:gd name="T13" fmla="*/ 2147483646 h 642"/>
                    <a:gd name="T14" fmla="*/ 2147483646 w 1133"/>
                    <a:gd name="T15" fmla="*/ 2147483646 h 642"/>
                    <a:gd name="T16" fmla="*/ 2147483646 w 1133"/>
                    <a:gd name="T17" fmla="*/ 2147483646 h 642"/>
                    <a:gd name="T18" fmla="*/ 2147483646 w 1133"/>
                    <a:gd name="T19" fmla="*/ 2147483646 h 642"/>
                    <a:gd name="T20" fmla="*/ 2147483646 w 1133"/>
                    <a:gd name="T21" fmla="*/ 2147483646 h 642"/>
                    <a:gd name="T22" fmla="*/ 2147483646 w 1133"/>
                    <a:gd name="T23" fmla="*/ 2147483646 h 642"/>
                    <a:gd name="T24" fmla="*/ 2147483646 w 1133"/>
                    <a:gd name="T25" fmla="*/ 2147483646 h 642"/>
                    <a:gd name="T26" fmla="*/ 2147483646 w 1133"/>
                    <a:gd name="T27" fmla="*/ 2147483646 h 642"/>
                    <a:gd name="T28" fmla="*/ 2147483646 w 1133"/>
                    <a:gd name="T29" fmla="*/ 2147483646 h 642"/>
                    <a:gd name="T30" fmla="*/ 2147483646 w 1133"/>
                    <a:gd name="T31" fmla="*/ 2147483646 h 642"/>
                    <a:gd name="T32" fmla="*/ 2147483646 w 1133"/>
                    <a:gd name="T33" fmla="*/ 2147483646 h 642"/>
                    <a:gd name="T34" fmla="*/ 2147483646 w 1133"/>
                    <a:gd name="T35" fmla="*/ 2147483646 h 642"/>
                    <a:gd name="T36" fmla="*/ 2147483646 w 1133"/>
                    <a:gd name="T37" fmla="*/ 2147483646 h 642"/>
                    <a:gd name="T38" fmla="*/ 2147483646 w 1133"/>
                    <a:gd name="T39" fmla="*/ 2147483646 h 642"/>
                    <a:gd name="T40" fmla="*/ 2147483646 w 1133"/>
                    <a:gd name="T41" fmla="*/ 2147483646 h 642"/>
                    <a:gd name="T42" fmla="*/ 2147483646 w 1133"/>
                    <a:gd name="T43" fmla="*/ 2147483646 h 642"/>
                    <a:gd name="T44" fmla="*/ 2147483646 w 1133"/>
                    <a:gd name="T45" fmla="*/ 2147483646 h 642"/>
                    <a:gd name="T46" fmla="*/ 2147483646 w 1133"/>
                    <a:gd name="T47" fmla="*/ 2147483646 h 642"/>
                    <a:gd name="T48" fmla="*/ 2147483646 w 1133"/>
                    <a:gd name="T49" fmla="*/ 2147483646 h 642"/>
                    <a:gd name="T50" fmla="*/ 2147483646 w 1133"/>
                    <a:gd name="T51" fmla="*/ 2147483646 h 642"/>
                    <a:gd name="T52" fmla="*/ 2147483646 w 1133"/>
                    <a:gd name="T53" fmla="*/ 2147483646 h 642"/>
                    <a:gd name="T54" fmla="*/ 2147483646 w 1133"/>
                    <a:gd name="T55" fmla="*/ 2147483646 h 642"/>
                    <a:gd name="T56" fmla="*/ 2147483646 w 1133"/>
                    <a:gd name="T57" fmla="*/ 2147483646 h 642"/>
                    <a:gd name="T58" fmla="*/ 2147483646 w 1133"/>
                    <a:gd name="T59" fmla="*/ 2147483646 h 642"/>
                    <a:gd name="T60" fmla="*/ 2147483646 w 1133"/>
                    <a:gd name="T61" fmla="*/ 2147483646 h 642"/>
                    <a:gd name="T62" fmla="*/ 2147483646 w 1133"/>
                    <a:gd name="T63" fmla="*/ 2147483646 h 642"/>
                    <a:gd name="T64" fmla="*/ 2147483646 w 1133"/>
                    <a:gd name="T65" fmla="*/ 2147483646 h 642"/>
                    <a:gd name="T66" fmla="*/ 2147483646 w 1133"/>
                    <a:gd name="T67" fmla="*/ 2147483646 h 642"/>
                    <a:gd name="T68" fmla="*/ 2147483646 w 1133"/>
                    <a:gd name="T69" fmla="*/ 2147483646 h 642"/>
                    <a:gd name="T70" fmla="*/ 2147483646 w 1133"/>
                    <a:gd name="T71" fmla="*/ 2147483646 h 642"/>
                    <a:gd name="T72" fmla="*/ 2147483646 w 1133"/>
                    <a:gd name="T73" fmla="*/ 2147483646 h 642"/>
                    <a:gd name="T74" fmla="*/ 2147483646 w 1133"/>
                    <a:gd name="T75" fmla="*/ 2147483646 h 642"/>
                    <a:gd name="T76" fmla="*/ 2147483646 w 1133"/>
                    <a:gd name="T77" fmla="*/ 2147483646 h 642"/>
                    <a:gd name="T78" fmla="*/ 2147483646 w 1133"/>
                    <a:gd name="T79" fmla="*/ 2147483646 h 642"/>
                    <a:gd name="T80" fmla="*/ 2147483646 w 1133"/>
                    <a:gd name="T81" fmla="*/ 2147483646 h 642"/>
                    <a:gd name="T82" fmla="*/ 2147483646 w 1133"/>
                    <a:gd name="T83" fmla="*/ 2147483646 h 642"/>
                    <a:gd name="T84" fmla="*/ 2147483646 w 1133"/>
                    <a:gd name="T85" fmla="*/ 2147483646 h 642"/>
                    <a:gd name="T86" fmla="*/ 2147483646 w 1133"/>
                    <a:gd name="T87" fmla="*/ 2147483646 h 642"/>
                    <a:gd name="T88" fmla="*/ 2147483646 w 1133"/>
                    <a:gd name="T89" fmla="*/ 2147483646 h 642"/>
                    <a:gd name="T90" fmla="*/ 2147483646 w 1133"/>
                    <a:gd name="T91" fmla="*/ 2147483646 h 642"/>
                    <a:gd name="T92" fmla="*/ 2147483646 w 1133"/>
                    <a:gd name="T93" fmla="*/ 2147483646 h 642"/>
                    <a:gd name="T94" fmla="*/ 2147483646 w 1133"/>
                    <a:gd name="T95" fmla="*/ 2147483646 h 642"/>
                    <a:gd name="T96" fmla="*/ 2147483646 w 1133"/>
                    <a:gd name="T97" fmla="*/ 2147483646 h 642"/>
                    <a:gd name="T98" fmla="*/ 2147483646 w 1133"/>
                    <a:gd name="T99" fmla="*/ 2147483646 h 642"/>
                    <a:gd name="T100" fmla="*/ 2147483646 w 1133"/>
                    <a:gd name="T101" fmla="*/ 2147483646 h 642"/>
                    <a:gd name="T102" fmla="*/ 2147483646 w 1133"/>
                    <a:gd name="T103" fmla="*/ 2147483646 h 642"/>
                    <a:gd name="T104" fmla="*/ 2147483646 w 1133"/>
                    <a:gd name="T105" fmla="*/ 2147483646 h 642"/>
                    <a:gd name="T106" fmla="*/ 2147483646 w 1133"/>
                    <a:gd name="T107" fmla="*/ 0 h 642"/>
                    <a:gd name="T108" fmla="*/ 2147483646 w 1133"/>
                    <a:gd name="T109" fmla="*/ 2147483646 h 642"/>
                    <a:gd name="T110" fmla="*/ 2147483646 w 1133"/>
                    <a:gd name="T111" fmla="*/ 2147483646 h 642"/>
                    <a:gd name="T112" fmla="*/ 2147483646 w 1133"/>
                    <a:gd name="T113" fmla="*/ 2147483646 h 642"/>
                    <a:gd name="T114" fmla="*/ 2147483646 w 1133"/>
                    <a:gd name="T115" fmla="*/ 2147483646 h 642"/>
                    <a:gd name="T116" fmla="*/ 2147483646 w 1133"/>
                    <a:gd name="T117" fmla="*/ 2147483646 h 642"/>
                    <a:gd name="T118" fmla="*/ 2147483646 w 1133"/>
                    <a:gd name="T119" fmla="*/ 2147483646 h 642"/>
                    <a:gd name="T120" fmla="*/ 2147483646 w 1133"/>
                    <a:gd name="T121" fmla="*/ 2147483646 h 642"/>
                    <a:gd name="T122" fmla="*/ 2147483646 w 1133"/>
                    <a:gd name="T123" fmla="*/ 2147483646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3"/>
                    <a:gd name="T187" fmla="*/ 0 h 642"/>
                    <a:gd name="T188" fmla="*/ 1133 w 1133"/>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3" h="642">
                      <a:moveTo>
                        <a:pt x="16" y="21"/>
                      </a:moveTo>
                      <a:lnTo>
                        <a:pt x="0" y="26"/>
                      </a:lnTo>
                      <a:lnTo>
                        <a:pt x="28" y="173"/>
                      </a:lnTo>
                      <a:lnTo>
                        <a:pt x="46" y="171"/>
                      </a:lnTo>
                      <a:lnTo>
                        <a:pt x="59" y="167"/>
                      </a:lnTo>
                      <a:lnTo>
                        <a:pt x="73" y="165"/>
                      </a:lnTo>
                      <a:lnTo>
                        <a:pt x="90" y="163"/>
                      </a:lnTo>
                      <a:lnTo>
                        <a:pt x="105" y="160"/>
                      </a:lnTo>
                      <a:lnTo>
                        <a:pt x="122" y="158"/>
                      </a:lnTo>
                      <a:lnTo>
                        <a:pt x="136" y="156"/>
                      </a:lnTo>
                      <a:lnTo>
                        <a:pt x="153" y="154"/>
                      </a:lnTo>
                      <a:lnTo>
                        <a:pt x="167" y="153"/>
                      </a:lnTo>
                      <a:lnTo>
                        <a:pt x="184" y="152"/>
                      </a:lnTo>
                      <a:lnTo>
                        <a:pt x="198" y="151"/>
                      </a:lnTo>
                      <a:lnTo>
                        <a:pt x="215" y="152"/>
                      </a:lnTo>
                      <a:lnTo>
                        <a:pt x="231" y="152"/>
                      </a:lnTo>
                      <a:lnTo>
                        <a:pt x="244" y="152"/>
                      </a:lnTo>
                      <a:lnTo>
                        <a:pt x="256" y="152"/>
                      </a:lnTo>
                      <a:lnTo>
                        <a:pt x="271" y="153"/>
                      </a:lnTo>
                      <a:lnTo>
                        <a:pt x="286" y="155"/>
                      </a:lnTo>
                      <a:lnTo>
                        <a:pt x="302" y="155"/>
                      </a:lnTo>
                      <a:lnTo>
                        <a:pt x="316" y="157"/>
                      </a:lnTo>
                      <a:lnTo>
                        <a:pt x="326" y="158"/>
                      </a:lnTo>
                      <a:lnTo>
                        <a:pt x="341" y="159"/>
                      </a:lnTo>
                      <a:lnTo>
                        <a:pt x="358" y="161"/>
                      </a:lnTo>
                      <a:lnTo>
                        <a:pt x="375" y="164"/>
                      </a:lnTo>
                      <a:lnTo>
                        <a:pt x="397" y="168"/>
                      </a:lnTo>
                      <a:lnTo>
                        <a:pt x="417" y="172"/>
                      </a:lnTo>
                      <a:lnTo>
                        <a:pt x="438" y="175"/>
                      </a:lnTo>
                      <a:lnTo>
                        <a:pt x="458" y="181"/>
                      </a:lnTo>
                      <a:lnTo>
                        <a:pt x="480" y="187"/>
                      </a:lnTo>
                      <a:lnTo>
                        <a:pt x="497" y="193"/>
                      </a:lnTo>
                      <a:lnTo>
                        <a:pt x="516" y="199"/>
                      </a:lnTo>
                      <a:lnTo>
                        <a:pt x="536" y="205"/>
                      </a:lnTo>
                      <a:lnTo>
                        <a:pt x="557" y="215"/>
                      </a:lnTo>
                      <a:lnTo>
                        <a:pt x="581" y="223"/>
                      </a:lnTo>
                      <a:lnTo>
                        <a:pt x="599" y="232"/>
                      </a:lnTo>
                      <a:lnTo>
                        <a:pt x="620" y="241"/>
                      </a:lnTo>
                      <a:lnTo>
                        <a:pt x="643" y="252"/>
                      </a:lnTo>
                      <a:lnTo>
                        <a:pt x="662" y="264"/>
                      </a:lnTo>
                      <a:lnTo>
                        <a:pt x="682" y="275"/>
                      </a:lnTo>
                      <a:lnTo>
                        <a:pt x="698" y="286"/>
                      </a:lnTo>
                      <a:lnTo>
                        <a:pt x="715" y="296"/>
                      </a:lnTo>
                      <a:lnTo>
                        <a:pt x="734" y="309"/>
                      </a:lnTo>
                      <a:lnTo>
                        <a:pt x="749" y="320"/>
                      </a:lnTo>
                      <a:lnTo>
                        <a:pt x="766" y="332"/>
                      </a:lnTo>
                      <a:lnTo>
                        <a:pt x="783" y="346"/>
                      </a:lnTo>
                      <a:lnTo>
                        <a:pt x="798" y="359"/>
                      </a:lnTo>
                      <a:lnTo>
                        <a:pt x="815" y="373"/>
                      </a:lnTo>
                      <a:lnTo>
                        <a:pt x="831" y="389"/>
                      </a:lnTo>
                      <a:lnTo>
                        <a:pt x="848" y="404"/>
                      </a:lnTo>
                      <a:lnTo>
                        <a:pt x="863" y="421"/>
                      </a:lnTo>
                      <a:lnTo>
                        <a:pt x="880" y="438"/>
                      </a:lnTo>
                      <a:lnTo>
                        <a:pt x="892" y="455"/>
                      </a:lnTo>
                      <a:lnTo>
                        <a:pt x="906" y="472"/>
                      </a:lnTo>
                      <a:lnTo>
                        <a:pt x="921" y="493"/>
                      </a:lnTo>
                      <a:lnTo>
                        <a:pt x="932" y="510"/>
                      </a:lnTo>
                      <a:lnTo>
                        <a:pt x="945" y="530"/>
                      </a:lnTo>
                      <a:lnTo>
                        <a:pt x="897" y="556"/>
                      </a:lnTo>
                      <a:lnTo>
                        <a:pt x="1106" y="641"/>
                      </a:lnTo>
                      <a:lnTo>
                        <a:pt x="1132" y="427"/>
                      </a:lnTo>
                      <a:lnTo>
                        <a:pt x="1086" y="453"/>
                      </a:lnTo>
                      <a:lnTo>
                        <a:pt x="1072" y="431"/>
                      </a:lnTo>
                      <a:lnTo>
                        <a:pt x="1057" y="410"/>
                      </a:lnTo>
                      <a:lnTo>
                        <a:pt x="1041" y="389"/>
                      </a:lnTo>
                      <a:lnTo>
                        <a:pt x="1026" y="370"/>
                      </a:lnTo>
                      <a:lnTo>
                        <a:pt x="1011" y="352"/>
                      </a:lnTo>
                      <a:lnTo>
                        <a:pt x="996" y="336"/>
                      </a:lnTo>
                      <a:lnTo>
                        <a:pt x="981" y="320"/>
                      </a:lnTo>
                      <a:lnTo>
                        <a:pt x="966" y="304"/>
                      </a:lnTo>
                      <a:lnTo>
                        <a:pt x="952" y="289"/>
                      </a:lnTo>
                      <a:lnTo>
                        <a:pt x="935" y="274"/>
                      </a:lnTo>
                      <a:lnTo>
                        <a:pt x="914" y="254"/>
                      </a:lnTo>
                      <a:lnTo>
                        <a:pt x="898" y="239"/>
                      </a:lnTo>
                      <a:lnTo>
                        <a:pt x="881" y="226"/>
                      </a:lnTo>
                      <a:lnTo>
                        <a:pt x="864" y="214"/>
                      </a:lnTo>
                      <a:lnTo>
                        <a:pt x="844" y="198"/>
                      </a:lnTo>
                      <a:lnTo>
                        <a:pt x="824" y="184"/>
                      </a:lnTo>
                      <a:lnTo>
                        <a:pt x="806" y="173"/>
                      </a:lnTo>
                      <a:lnTo>
                        <a:pt x="786" y="160"/>
                      </a:lnTo>
                      <a:lnTo>
                        <a:pt x="764" y="147"/>
                      </a:lnTo>
                      <a:lnTo>
                        <a:pt x="745" y="135"/>
                      </a:lnTo>
                      <a:lnTo>
                        <a:pt x="725" y="124"/>
                      </a:lnTo>
                      <a:lnTo>
                        <a:pt x="705" y="113"/>
                      </a:lnTo>
                      <a:lnTo>
                        <a:pt x="685" y="104"/>
                      </a:lnTo>
                      <a:lnTo>
                        <a:pt x="665" y="95"/>
                      </a:lnTo>
                      <a:lnTo>
                        <a:pt x="646" y="86"/>
                      </a:lnTo>
                      <a:lnTo>
                        <a:pt x="623" y="76"/>
                      </a:lnTo>
                      <a:lnTo>
                        <a:pt x="602" y="68"/>
                      </a:lnTo>
                      <a:lnTo>
                        <a:pt x="580" y="60"/>
                      </a:lnTo>
                      <a:lnTo>
                        <a:pt x="557" y="53"/>
                      </a:lnTo>
                      <a:lnTo>
                        <a:pt x="536" y="47"/>
                      </a:lnTo>
                      <a:lnTo>
                        <a:pt x="516" y="41"/>
                      </a:lnTo>
                      <a:lnTo>
                        <a:pt x="497" y="36"/>
                      </a:lnTo>
                      <a:lnTo>
                        <a:pt x="473" y="30"/>
                      </a:lnTo>
                      <a:lnTo>
                        <a:pt x="451" y="26"/>
                      </a:lnTo>
                      <a:lnTo>
                        <a:pt x="432" y="21"/>
                      </a:lnTo>
                      <a:lnTo>
                        <a:pt x="409" y="18"/>
                      </a:lnTo>
                      <a:lnTo>
                        <a:pt x="387" y="16"/>
                      </a:lnTo>
                      <a:lnTo>
                        <a:pt x="365" y="12"/>
                      </a:lnTo>
                      <a:lnTo>
                        <a:pt x="342" y="9"/>
                      </a:lnTo>
                      <a:lnTo>
                        <a:pt x="321" y="6"/>
                      </a:lnTo>
                      <a:lnTo>
                        <a:pt x="297" y="4"/>
                      </a:lnTo>
                      <a:lnTo>
                        <a:pt x="277" y="3"/>
                      </a:lnTo>
                      <a:lnTo>
                        <a:pt x="258" y="2"/>
                      </a:lnTo>
                      <a:lnTo>
                        <a:pt x="244" y="2"/>
                      </a:lnTo>
                      <a:lnTo>
                        <a:pt x="231" y="0"/>
                      </a:lnTo>
                      <a:lnTo>
                        <a:pt x="221" y="0"/>
                      </a:lnTo>
                      <a:lnTo>
                        <a:pt x="211" y="1"/>
                      </a:lnTo>
                      <a:lnTo>
                        <a:pt x="200" y="1"/>
                      </a:lnTo>
                      <a:lnTo>
                        <a:pt x="187" y="2"/>
                      </a:lnTo>
                      <a:lnTo>
                        <a:pt x="174" y="4"/>
                      </a:lnTo>
                      <a:lnTo>
                        <a:pt x="161" y="5"/>
                      </a:lnTo>
                      <a:lnTo>
                        <a:pt x="151" y="5"/>
                      </a:lnTo>
                      <a:lnTo>
                        <a:pt x="139" y="5"/>
                      </a:lnTo>
                      <a:lnTo>
                        <a:pt x="126" y="5"/>
                      </a:lnTo>
                      <a:lnTo>
                        <a:pt x="111" y="8"/>
                      </a:lnTo>
                      <a:lnTo>
                        <a:pt x="96" y="8"/>
                      </a:lnTo>
                      <a:lnTo>
                        <a:pt x="86" y="10"/>
                      </a:lnTo>
                      <a:lnTo>
                        <a:pt x="75" y="11"/>
                      </a:lnTo>
                      <a:lnTo>
                        <a:pt x="63" y="14"/>
                      </a:lnTo>
                      <a:lnTo>
                        <a:pt x="50" y="16"/>
                      </a:lnTo>
                      <a:lnTo>
                        <a:pt x="37" y="17"/>
                      </a:lnTo>
                      <a:lnTo>
                        <a:pt x="29" y="20"/>
                      </a:lnTo>
                      <a:lnTo>
                        <a:pt x="16" y="21"/>
                      </a:lnTo>
                    </a:path>
                  </a:pathLst>
                </a:custGeom>
                <a:solidFill>
                  <a:srgbClr val="00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863" name="Freeform 84"/>
                <p:cNvSpPr>
                  <a:spLocks/>
                </p:cNvSpPr>
                <p:nvPr/>
              </p:nvSpPr>
              <p:spPr bwMode="auto">
                <a:xfrm>
                  <a:off x="1765300" y="1363663"/>
                  <a:ext cx="1811338" cy="1241425"/>
                </a:xfrm>
                <a:custGeom>
                  <a:avLst/>
                  <a:gdLst>
                    <a:gd name="T0" fmla="*/ 2147483646 w 1141"/>
                    <a:gd name="T1" fmla="*/ 2147483646 h 782"/>
                    <a:gd name="T2" fmla="*/ 2147483646 w 1141"/>
                    <a:gd name="T3" fmla="*/ 2147483646 h 782"/>
                    <a:gd name="T4" fmla="*/ 2147483646 w 1141"/>
                    <a:gd name="T5" fmla="*/ 2147483646 h 782"/>
                    <a:gd name="T6" fmla="*/ 2147483646 w 1141"/>
                    <a:gd name="T7" fmla="*/ 2147483646 h 782"/>
                    <a:gd name="T8" fmla="*/ 2147483646 w 1141"/>
                    <a:gd name="T9" fmla="*/ 2147483646 h 782"/>
                    <a:gd name="T10" fmla="*/ 2147483646 w 1141"/>
                    <a:gd name="T11" fmla="*/ 2147483646 h 782"/>
                    <a:gd name="T12" fmla="*/ 2147483646 w 1141"/>
                    <a:gd name="T13" fmla="*/ 2147483646 h 782"/>
                    <a:gd name="T14" fmla="*/ 2147483646 w 1141"/>
                    <a:gd name="T15" fmla="*/ 2147483646 h 782"/>
                    <a:gd name="T16" fmla="*/ 2147483646 w 1141"/>
                    <a:gd name="T17" fmla="*/ 2147483646 h 782"/>
                    <a:gd name="T18" fmla="*/ 2147483646 w 1141"/>
                    <a:gd name="T19" fmla="*/ 2147483646 h 782"/>
                    <a:gd name="T20" fmla="*/ 2147483646 w 1141"/>
                    <a:gd name="T21" fmla="*/ 2147483646 h 782"/>
                    <a:gd name="T22" fmla="*/ 2147483646 w 1141"/>
                    <a:gd name="T23" fmla="*/ 2147483646 h 782"/>
                    <a:gd name="T24" fmla="*/ 2147483646 w 1141"/>
                    <a:gd name="T25" fmla="*/ 2147483646 h 782"/>
                    <a:gd name="T26" fmla="*/ 2147483646 w 1141"/>
                    <a:gd name="T27" fmla="*/ 2147483646 h 782"/>
                    <a:gd name="T28" fmla="*/ 2147483646 w 1141"/>
                    <a:gd name="T29" fmla="*/ 2147483646 h 782"/>
                    <a:gd name="T30" fmla="*/ 2147483646 w 1141"/>
                    <a:gd name="T31" fmla="*/ 2147483646 h 782"/>
                    <a:gd name="T32" fmla="*/ 2147483646 w 1141"/>
                    <a:gd name="T33" fmla="*/ 2147483646 h 782"/>
                    <a:gd name="T34" fmla="*/ 2147483646 w 1141"/>
                    <a:gd name="T35" fmla="*/ 2147483646 h 782"/>
                    <a:gd name="T36" fmla="*/ 2147483646 w 1141"/>
                    <a:gd name="T37" fmla="*/ 2147483646 h 782"/>
                    <a:gd name="T38" fmla="*/ 2147483646 w 1141"/>
                    <a:gd name="T39" fmla="*/ 2147483646 h 782"/>
                    <a:gd name="T40" fmla="*/ 2147483646 w 1141"/>
                    <a:gd name="T41" fmla="*/ 2147483646 h 782"/>
                    <a:gd name="T42" fmla="*/ 2147483646 w 1141"/>
                    <a:gd name="T43" fmla="*/ 2147483646 h 782"/>
                    <a:gd name="T44" fmla="*/ 2147483646 w 1141"/>
                    <a:gd name="T45" fmla="*/ 2147483646 h 782"/>
                    <a:gd name="T46" fmla="*/ 2147483646 w 1141"/>
                    <a:gd name="T47" fmla="*/ 2147483646 h 782"/>
                    <a:gd name="T48" fmla="*/ 2147483646 w 1141"/>
                    <a:gd name="T49" fmla="*/ 2147483646 h 782"/>
                    <a:gd name="T50" fmla="*/ 2147483646 w 1141"/>
                    <a:gd name="T51" fmla="*/ 2147483646 h 782"/>
                    <a:gd name="T52" fmla="*/ 2147483646 w 1141"/>
                    <a:gd name="T53" fmla="*/ 2147483646 h 782"/>
                    <a:gd name="T54" fmla="*/ 2147483646 w 1141"/>
                    <a:gd name="T55" fmla="*/ 2147483646 h 782"/>
                    <a:gd name="T56" fmla="*/ 2147483646 w 1141"/>
                    <a:gd name="T57" fmla="*/ 2147483646 h 782"/>
                    <a:gd name="T58" fmla="*/ 2147483646 w 1141"/>
                    <a:gd name="T59" fmla="*/ 2147483646 h 782"/>
                    <a:gd name="T60" fmla="*/ 2147483646 w 1141"/>
                    <a:gd name="T61" fmla="*/ 2147483646 h 782"/>
                    <a:gd name="T62" fmla="*/ 2147483646 w 1141"/>
                    <a:gd name="T63" fmla="*/ 2147483646 h 782"/>
                    <a:gd name="T64" fmla="*/ 2147483646 w 1141"/>
                    <a:gd name="T65" fmla="*/ 2147483646 h 782"/>
                    <a:gd name="T66" fmla="*/ 2147483646 w 1141"/>
                    <a:gd name="T67" fmla="*/ 2147483646 h 782"/>
                    <a:gd name="T68" fmla="*/ 2147483646 w 1141"/>
                    <a:gd name="T69" fmla="*/ 2147483646 h 782"/>
                    <a:gd name="T70" fmla="*/ 2147483646 w 1141"/>
                    <a:gd name="T71" fmla="*/ 2147483646 h 782"/>
                    <a:gd name="T72" fmla="*/ 2147483646 w 1141"/>
                    <a:gd name="T73" fmla="*/ 2147483646 h 782"/>
                    <a:gd name="T74" fmla="*/ 2147483646 w 1141"/>
                    <a:gd name="T75" fmla="*/ 2147483646 h 782"/>
                    <a:gd name="T76" fmla="*/ 2147483646 w 1141"/>
                    <a:gd name="T77" fmla="*/ 2147483646 h 782"/>
                    <a:gd name="T78" fmla="*/ 2147483646 w 1141"/>
                    <a:gd name="T79" fmla="*/ 2147483646 h 782"/>
                    <a:gd name="T80" fmla="*/ 2147483646 w 1141"/>
                    <a:gd name="T81" fmla="*/ 2147483646 h 782"/>
                    <a:gd name="T82" fmla="*/ 2147483646 w 1141"/>
                    <a:gd name="T83" fmla="*/ 2147483646 h 782"/>
                    <a:gd name="T84" fmla="*/ 2147483646 w 1141"/>
                    <a:gd name="T85" fmla="*/ 2147483646 h 782"/>
                    <a:gd name="T86" fmla="*/ 2147483646 w 1141"/>
                    <a:gd name="T87" fmla="*/ 2147483646 h 782"/>
                    <a:gd name="T88" fmla="*/ 2147483646 w 1141"/>
                    <a:gd name="T89" fmla="*/ 2147483646 h 782"/>
                    <a:gd name="T90" fmla="*/ 2147483646 w 1141"/>
                    <a:gd name="T91" fmla="*/ 2147483646 h 782"/>
                    <a:gd name="T92" fmla="*/ 2147483646 w 1141"/>
                    <a:gd name="T93" fmla="*/ 2147483646 h 782"/>
                    <a:gd name="T94" fmla="*/ 2147483646 w 1141"/>
                    <a:gd name="T95" fmla="*/ 2147483646 h 782"/>
                    <a:gd name="T96" fmla="*/ 2147483646 w 1141"/>
                    <a:gd name="T97" fmla="*/ 2147483646 h 782"/>
                    <a:gd name="T98" fmla="*/ 2147483646 w 1141"/>
                    <a:gd name="T99" fmla="*/ 2147483646 h 782"/>
                    <a:gd name="T100" fmla="*/ 2147483646 w 1141"/>
                    <a:gd name="T101" fmla="*/ 2147483646 h 782"/>
                    <a:gd name="T102" fmla="*/ 2147483646 w 1141"/>
                    <a:gd name="T103" fmla="*/ 2147483646 h 782"/>
                    <a:gd name="T104" fmla="*/ 2147483646 w 1141"/>
                    <a:gd name="T105" fmla="*/ 2147483646 h 782"/>
                    <a:gd name="T106" fmla="*/ 2147483646 w 1141"/>
                    <a:gd name="T107" fmla="*/ 2147483646 h 782"/>
                    <a:gd name="T108" fmla="*/ 2147483646 w 1141"/>
                    <a:gd name="T109" fmla="*/ 2147483646 h 782"/>
                    <a:gd name="T110" fmla="*/ 2147483646 w 1141"/>
                    <a:gd name="T111" fmla="*/ 2147483646 h 782"/>
                    <a:gd name="T112" fmla="*/ 2147483646 w 1141"/>
                    <a:gd name="T113" fmla="*/ 2147483646 h 782"/>
                    <a:gd name="T114" fmla="*/ 2147483646 w 1141"/>
                    <a:gd name="T115" fmla="*/ 2147483646 h 782"/>
                    <a:gd name="T116" fmla="*/ 2147483646 w 1141"/>
                    <a:gd name="T117" fmla="*/ 2147483646 h 782"/>
                    <a:gd name="T118" fmla="*/ 2147483646 w 1141"/>
                    <a:gd name="T119" fmla="*/ 2147483646 h 782"/>
                    <a:gd name="T120" fmla="*/ 2147483646 w 1141"/>
                    <a:gd name="T121" fmla="*/ 2147483646 h 7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41"/>
                    <a:gd name="T184" fmla="*/ 0 h 782"/>
                    <a:gd name="T185" fmla="*/ 1141 w 1141"/>
                    <a:gd name="T186" fmla="*/ 782 h 7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41" h="782">
                      <a:moveTo>
                        <a:pt x="0" y="722"/>
                      </a:moveTo>
                      <a:lnTo>
                        <a:pt x="155" y="781"/>
                      </a:lnTo>
                      <a:lnTo>
                        <a:pt x="159" y="768"/>
                      </a:lnTo>
                      <a:lnTo>
                        <a:pt x="164" y="755"/>
                      </a:lnTo>
                      <a:lnTo>
                        <a:pt x="170" y="738"/>
                      </a:lnTo>
                      <a:lnTo>
                        <a:pt x="176" y="724"/>
                      </a:lnTo>
                      <a:lnTo>
                        <a:pt x="182" y="709"/>
                      </a:lnTo>
                      <a:lnTo>
                        <a:pt x="188" y="697"/>
                      </a:lnTo>
                      <a:lnTo>
                        <a:pt x="195" y="681"/>
                      </a:lnTo>
                      <a:lnTo>
                        <a:pt x="201" y="668"/>
                      </a:lnTo>
                      <a:lnTo>
                        <a:pt x="209" y="653"/>
                      </a:lnTo>
                      <a:lnTo>
                        <a:pt x="215" y="639"/>
                      </a:lnTo>
                      <a:lnTo>
                        <a:pt x="224" y="626"/>
                      </a:lnTo>
                      <a:lnTo>
                        <a:pt x="232" y="613"/>
                      </a:lnTo>
                      <a:lnTo>
                        <a:pt x="239" y="602"/>
                      </a:lnTo>
                      <a:lnTo>
                        <a:pt x="246" y="591"/>
                      </a:lnTo>
                      <a:lnTo>
                        <a:pt x="254" y="579"/>
                      </a:lnTo>
                      <a:lnTo>
                        <a:pt x="263" y="567"/>
                      </a:lnTo>
                      <a:lnTo>
                        <a:pt x="272" y="554"/>
                      </a:lnTo>
                      <a:lnTo>
                        <a:pt x="281" y="542"/>
                      </a:lnTo>
                      <a:lnTo>
                        <a:pt x="287" y="534"/>
                      </a:lnTo>
                      <a:lnTo>
                        <a:pt x="295" y="523"/>
                      </a:lnTo>
                      <a:lnTo>
                        <a:pt x="306" y="510"/>
                      </a:lnTo>
                      <a:lnTo>
                        <a:pt x="318" y="497"/>
                      </a:lnTo>
                      <a:lnTo>
                        <a:pt x="332" y="480"/>
                      </a:lnTo>
                      <a:lnTo>
                        <a:pt x="346" y="465"/>
                      </a:lnTo>
                      <a:lnTo>
                        <a:pt x="360" y="449"/>
                      </a:lnTo>
                      <a:lnTo>
                        <a:pt x="375" y="435"/>
                      </a:lnTo>
                      <a:lnTo>
                        <a:pt x="393" y="420"/>
                      </a:lnTo>
                      <a:lnTo>
                        <a:pt x="407" y="408"/>
                      </a:lnTo>
                      <a:lnTo>
                        <a:pt x="422" y="396"/>
                      </a:lnTo>
                      <a:lnTo>
                        <a:pt x="439" y="383"/>
                      </a:lnTo>
                      <a:lnTo>
                        <a:pt x="458" y="369"/>
                      </a:lnTo>
                      <a:lnTo>
                        <a:pt x="478" y="355"/>
                      </a:lnTo>
                      <a:lnTo>
                        <a:pt x="496" y="343"/>
                      </a:lnTo>
                      <a:lnTo>
                        <a:pt x="516" y="331"/>
                      </a:lnTo>
                      <a:lnTo>
                        <a:pt x="538" y="318"/>
                      </a:lnTo>
                      <a:lnTo>
                        <a:pt x="559" y="308"/>
                      </a:lnTo>
                      <a:lnTo>
                        <a:pt x="579" y="298"/>
                      </a:lnTo>
                      <a:lnTo>
                        <a:pt x="598" y="289"/>
                      </a:lnTo>
                      <a:lnTo>
                        <a:pt x="616" y="281"/>
                      </a:lnTo>
                      <a:lnTo>
                        <a:pt x="637" y="272"/>
                      </a:lnTo>
                      <a:lnTo>
                        <a:pt x="656" y="265"/>
                      </a:lnTo>
                      <a:lnTo>
                        <a:pt x="676" y="258"/>
                      </a:lnTo>
                      <a:lnTo>
                        <a:pt x="698" y="251"/>
                      </a:lnTo>
                      <a:lnTo>
                        <a:pt x="717" y="245"/>
                      </a:lnTo>
                      <a:lnTo>
                        <a:pt x="740" y="240"/>
                      </a:lnTo>
                      <a:lnTo>
                        <a:pt x="763" y="234"/>
                      </a:lnTo>
                      <a:lnTo>
                        <a:pt x="785" y="229"/>
                      </a:lnTo>
                      <a:lnTo>
                        <a:pt x="809" y="225"/>
                      </a:lnTo>
                      <a:lnTo>
                        <a:pt x="834" y="221"/>
                      </a:lnTo>
                      <a:lnTo>
                        <a:pt x="856" y="219"/>
                      </a:lnTo>
                      <a:lnTo>
                        <a:pt x="879" y="217"/>
                      </a:lnTo>
                      <a:lnTo>
                        <a:pt x="906" y="216"/>
                      </a:lnTo>
                      <a:lnTo>
                        <a:pt x="927" y="216"/>
                      </a:lnTo>
                      <a:lnTo>
                        <a:pt x="953" y="216"/>
                      </a:lnTo>
                      <a:lnTo>
                        <a:pt x="953" y="272"/>
                      </a:lnTo>
                      <a:lnTo>
                        <a:pt x="1140" y="142"/>
                      </a:lnTo>
                      <a:lnTo>
                        <a:pt x="953" y="0"/>
                      </a:lnTo>
                      <a:lnTo>
                        <a:pt x="953" y="53"/>
                      </a:lnTo>
                      <a:lnTo>
                        <a:pt x="925" y="53"/>
                      </a:lnTo>
                      <a:lnTo>
                        <a:pt x="898" y="54"/>
                      </a:lnTo>
                      <a:lnTo>
                        <a:pt x="870" y="56"/>
                      </a:lnTo>
                      <a:lnTo>
                        <a:pt x="845" y="58"/>
                      </a:lnTo>
                      <a:lnTo>
                        <a:pt x="821" y="60"/>
                      </a:lnTo>
                      <a:lnTo>
                        <a:pt x="798" y="63"/>
                      </a:lnTo>
                      <a:lnTo>
                        <a:pt x="774" y="67"/>
                      </a:lnTo>
                      <a:lnTo>
                        <a:pt x="752" y="71"/>
                      </a:lnTo>
                      <a:lnTo>
                        <a:pt x="731" y="75"/>
                      </a:lnTo>
                      <a:lnTo>
                        <a:pt x="708" y="80"/>
                      </a:lnTo>
                      <a:lnTo>
                        <a:pt x="679" y="87"/>
                      </a:lnTo>
                      <a:lnTo>
                        <a:pt x="657" y="93"/>
                      </a:lnTo>
                      <a:lnTo>
                        <a:pt x="636" y="100"/>
                      </a:lnTo>
                      <a:lnTo>
                        <a:pt x="615" y="107"/>
                      </a:lnTo>
                      <a:lnTo>
                        <a:pt x="590" y="116"/>
                      </a:lnTo>
                      <a:lnTo>
                        <a:pt x="567" y="125"/>
                      </a:lnTo>
                      <a:lnTo>
                        <a:pt x="546" y="134"/>
                      </a:lnTo>
                      <a:lnTo>
                        <a:pt x="525" y="143"/>
                      </a:lnTo>
                      <a:lnTo>
                        <a:pt x="501" y="154"/>
                      </a:lnTo>
                      <a:lnTo>
                        <a:pt x="480" y="165"/>
                      </a:lnTo>
                      <a:lnTo>
                        <a:pt x="459" y="175"/>
                      </a:lnTo>
                      <a:lnTo>
                        <a:pt x="439" y="187"/>
                      </a:lnTo>
                      <a:lnTo>
                        <a:pt x="420" y="197"/>
                      </a:lnTo>
                      <a:lnTo>
                        <a:pt x="401" y="210"/>
                      </a:lnTo>
                      <a:lnTo>
                        <a:pt x="383" y="222"/>
                      </a:lnTo>
                      <a:lnTo>
                        <a:pt x="362" y="236"/>
                      </a:lnTo>
                      <a:lnTo>
                        <a:pt x="343" y="249"/>
                      </a:lnTo>
                      <a:lnTo>
                        <a:pt x="325" y="264"/>
                      </a:lnTo>
                      <a:lnTo>
                        <a:pt x="307" y="279"/>
                      </a:lnTo>
                      <a:lnTo>
                        <a:pt x="290" y="293"/>
                      </a:lnTo>
                      <a:lnTo>
                        <a:pt x="274" y="307"/>
                      </a:lnTo>
                      <a:lnTo>
                        <a:pt x="260" y="320"/>
                      </a:lnTo>
                      <a:lnTo>
                        <a:pt x="242" y="337"/>
                      </a:lnTo>
                      <a:lnTo>
                        <a:pt x="226" y="354"/>
                      </a:lnTo>
                      <a:lnTo>
                        <a:pt x="213" y="368"/>
                      </a:lnTo>
                      <a:lnTo>
                        <a:pt x="198" y="385"/>
                      </a:lnTo>
                      <a:lnTo>
                        <a:pt x="184" y="402"/>
                      </a:lnTo>
                      <a:lnTo>
                        <a:pt x="169" y="420"/>
                      </a:lnTo>
                      <a:lnTo>
                        <a:pt x="155" y="438"/>
                      </a:lnTo>
                      <a:lnTo>
                        <a:pt x="142" y="454"/>
                      </a:lnTo>
                      <a:lnTo>
                        <a:pt x="127" y="473"/>
                      </a:lnTo>
                      <a:lnTo>
                        <a:pt x="116" y="489"/>
                      </a:lnTo>
                      <a:lnTo>
                        <a:pt x="105" y="505"/>
                      </a:lnTo>
                      <a:lnTo>
                        <a:pt x="98" y="516"/>
                      </a:lnTo>
                      <a:lnTo>
                        <a:pt x="90" y="527"/>
                      </a:lnTo>
                      <a:lnTo>
                        <a:pt x="84" y="536"/>
                      </a:lnTo>
                      <a:lnTo>
                        <a:pt x="80" y="544"/>
                      </a:lnTo>
                      <a:lnTo>
                        <a:pt x="74" y="554"/>
                      </a:lnTo>
                      <a:lnTo>
                        <a:pt x="70" y="566"/>
                      </a:lnTo>
                      <a:lnTo>
                        <a:pt x="64" y="578"/>
                      </a:lnTo>
                      <a:lnTo>
                        <a:pt x="58" y="588"/>
                      </a:lnTo>
                      <a:lnTo>
                        <a:pt x="53" y="597"/>
                      </a:lnTo>
                      <a:lnTo>
                        <a:pt x="47" y="609"/>
                      </a:lnTo>
                      <a:lnTo>
                        <a:pt x="41" y="621"/>
                      </a:lnTo>
                      <a:lnTo>
                        <a:pt x="36" y="633"/>
                      </a:lnTo>
                      <a:lnTo>
                        <a:pt x="29" y="645"/>
                      </a:lnTo>
                      <a:lnTo>
                        <a:pt x="25" y="656"/>
                      </a:lnTo>
                      <a:lnTo>
                        <a:pt x="20" y="666"/>
                      </a:lnTo>
                      <a:lnTo>
                        <a:pt x="16" y="678"/>
                      </a:lnTo>
                      <a:lnTo>
                        <a:pt x="11" y="690"/>
                      </a:lnTo>
                      <a:lnTo>
                        <a:pt x="7" y="702"/>
                      </a:lnTo>
                      <a:lnTo>
                        <a:pt x="4" y="711"/>
                      </a:lnTo>
                      <a:lnTo>
                        <a:pt x="0" y="722"/>
                      </a:lnTo>
                    </a:path>
                  </a:pathLst>
                </a:custGeom>
                <a:solidFill>
                  <a:srgbClr val="FF0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5864" name="Freeform 85"/>
                <p:cNvSpPr>
                  <a:spLocks/>
                </p:cNvSpPr>
                <p:nvPr/>
              </p:nvSpPr>
              <p:spPr bwMode="auto">
                <a:xfrm>
                  <a:off x="6000750" y="4857750"/>
                  <a:ext cx="1863725" cy="1473200"/>
                </a:xfrm>
                <a:custGeom>
                  <a:avLst/>
                  <a:gdLst>
                    <a:gd name="T0" fmla="*/ 2147483646 w 1174"/>
                    <a:gd name="T1" fmla="*/ 0 h 928"/>
                    <a:gd name="T2" fmla="*/ 2147483646 w 1174"/>
                    <a:gd name="T3" fmla="*/ 2147483646 h 928"/>
                    <a:gd name="T4" fmla="*/ 2147483646 w 1174"/>
                    <a:gd name="T5" fmla="*/ 2147483646 h 928"/>
                    <a:gd name="T6" fmla="*/ 2147483646 w 1174"/>
                    <a:gd name="T7" fmla="*/ 2147483646 h 928"/>
                    <a:gd name="T8" fmla="*/ 2147483646 w 1174"/>
                    <a:gd name="T9" fmla="*/ 2147483646 h 928"/>
                    <a:gd name="T10" fmla="*/ 2147483646 w 1174"/>
                    <a:gd name="T11" fmla="*/ 2147483646 h 928"/>
                    <a:gd name="T12" fmla="*/ 2147483646 w 1174"/>
                    <a:gd name="T13" fmla="*/ 2147483646 h 928"/>
                    <a:gd name="T14" fmla="*/ 2147483646 w 1174"/>
                    <a:gd name="T15" fmla="*/ 2147483646 h 928"/>
                    <a:gd name="T16" fmla="*/ 2147483646 w 1174"/>
                    <a:gd name="T17" fmla="*/ 2147483646 h 928"/>
                    <a:gd name="T18" fmla="*/ 2147483646 w 1174"/>
                    <a:gd name="T19" fmla="*/ 2147483646 h 928"/>
                    <a:gd name="T20" fmla="*/ 2147483646 w 1174"/>
                    <a:gd name="T21" fmla="*/ 2147483646 h 928"/>
                    <a:gd name="T22" fmla="*/ 2147483646 w 1174"/>
                    <a:gd name="T23" fmla="*/ 2147483646 h 928"/>
                    <a:gd name="T24" fmla="*/ 2147483646 w 1174"/>
                    <a:gd name="T25" fmla="*/ 2147483646 h 928"/>
                    <a:gd name="T26" fmla="*/ 2147483646 w 1174"/>
                    <a:gd name="T27" fmla="*/ 2147483646 h 928"/>
                    <a:gd name="T28" fmla="*/ 2147483646 w 1174"/>
                    <a:gd name="T29" fmla="*/ 2147483646 h 928"/>
                    <a:gd name="T30" fmla="*/ 2147483646 w 1174"/>
                    <a:gd name="T31" fmla="*/ 2147483646 h 928"/>
                    <a:gd name="T32" fmla="*/ 2147483646 w 1174"/>
                    <a:gd name="T33" fmla="*/ 2147483646 h 928"/>
                    <a:gd name="T34" fmla="*/ 2147483646 w 1174"/>
                    <a:gd name="T35" fmla="*/ 2147483646 h 928"/>
                    <a:gd name="T36" fmla="*/ 2147483646 w 1174"/>
                    <a:gd name="T37" fmla="*/ 2147483646 h 928"/>
                    <a:gd name="T38" fmla="*/ 2147483646 w 1174"/>
                    <a:gd name="T39" fmla="*/ 2147483646 h 928"/>
                    <a:gd name="T40" fmla="*/ 2147483646 w 1174"/>
                    <a:gd name="T41" fmla="*/ 2147483646 h 928"/>
                    <a:gd name="T42" fmla="*/ 2147483646 w 1174"/>
                    <a:gd name="T43" fmla="*/ 2147483646 h 928"/>
                    <a:gd name="T44" fmla="*/ 2147483646 w 1174"/>
                    <a:gd name="T45" fmla="*/ 2147483646 h 928"/>
                    <a:gd name="T46" fmla="*/ 2147483646 w 1174"/>
                    <a:gd name="T47" fmla="*/ 2147483646 h 928"/>
                    <a:gd name="T48" fmla="*/ 2147483646 w 1174"/>
                    <a:gd name="T49" fmla="*/ 2147483646 h 928"/>
                    <a:gd name="T50" fmla="*/ 2147483646 w 1174"/>
                    <a:gd name="T51" fmla="*/ 2147483646 h 928"/>
                    <a:gd name="T52" fmla="*/ 2147483646 w 1174"/>
                    <a:gd name="T53" fmla="*/ 2147483646 h 928"/>
                    <a:gd name="T54" fmla="*/ 2147483646 w 1174"/>
                    <a:gd name="T55" fmla="*/ 2147483646 h 928"/>
                    <a:gd name="T56" fmla="*/ 0 w 1174"/>
                    <a:gd name="T57" fmla="*/ 2147483646 h 928"/>
                    <a:gd name="T58" fmla="*/ 2147483646 w 1174"/>
                    <a:gd name="T59" fmla="*/ 2147483646 h 928"/>
                    <a:gd name="T60" fmla="*/ 2147483646 w 1174"/>
                    <a:gd name="T61" fmla="*/ 2147483646 h 928"/>
                    <a:gd name="T62" fmla="*/ 2147483646 w 1174"/>
                    <a:gd name="T63" fmla="*/ 2147483646 h 928"/>
                    <a:gd name="T64" fmla="*/ 2147483646 w 1174"/>
                    <a:gd name="T65" fmla="*/ 2147483646 h 928"/>
                    <a:gd name="T66" fmla="*/ 2147483646 w 1174"/>
                    <a:gd name="T67" fmla="*/ 2147483646 h 928"/>
                    <a:gd name="T68" fmla="*/ 2147483646 w 1174"/>
                    <a:gd name="T69" fmla="*/ 2147483646 h 928"/>
                    <a:gd name="T70" fmla="*/ 2147483646 w 1174"/>
                    <a:gd name="T71" fmla="*/ 2147483646 h 928"/>
                    <a:gd name="T72" fmla="*/ 2147483646 w 1174"/>
                    <a:gd name="T73" fmla="*/ 2147483646 h 928"/>
                    <a:gd name="T74" fmla="*/ 2147483646 w 1174"/>
                    <a:gd name="T75" fmla="*/ 2147483646 h 928"/>
                    <a:gd name="T76" fmla="*/ 2147483646 w 1174"/>
                    <a:gd name="T77" fmla="*/ 2147483646 h 928"/>
                    <a:gd name="T78" fmla="*/ 2147483646 w 1174"/>
                    <a:gd name="T79" fmla="*/ 2147483646 h 928"/>
                    <a:gd name="T80" fmla="*/ 2147483646 w 1174"/>
                    <a:gd name="T81" fmla="*/ 2147483646 h 928"/>
                    <a:gd name="T82" fmla="*/ 2147483646 w 1174"/>
                    <a:gd name="T83" fmla="*/ 2147483646 h 928"/>
                    <a:gd name="T84" fmla="*/ 2147483646 w 1174"/>
                    <a:gd name="T85" fmla="*/ 2147483646 h 928"/>
                    <a:gd name="T86" fmla="*/ 2147483646 w 1174"/>
                    <a:gd name="T87" fmla="*/ 2147483646 h 928"/>
                    <a:gd name="T88" fmla="*/ 2147483646 w 1174"/>
                    <a:gd name="T89" fmla="*/ 2147483646 h 928"/>
                    <a:gd name="T90" fmla="*/ 2147483646 w 1174"/>
                    <a:gd name="T91" fmla="*/ 2147483646 h 928"/>
                    <a:gd name="T92" fmla="*/ 2147483646 w 1174"/>
                    <a:gd name="T93" fmla="*/ 2147483646 h 928"/>
                    <a:gd name="T94" fmla="*/ 2147483646 w 1174"/>
                    <a:gd name="T95" fmla="*/ 2147483646 h 928"/>
                    <a:gd name="T96" fmla="*/ 2147483646 w 1174"/>
                    <a:gd name="T97" fmla="*/ 2147483646 h 928"/>
                    <a:gd name="T98" fmla="*/ 2147483646 w 1174"/>
                    <a:gd name="T99" fmla="*/ 2147483646 h 928"/>
                    <a:gd name="T100" fmla="*/ 2147483646 w 1174"/>
                    <a:gd name="T101" fmla="*/ 2147483646 h 928"/>
                    <a:gd name="T102" fmla="*/ 2147483646 w 1174"/>
                    <a:gd name="T103" fmla="*/ 2147483646 h 928"/>
                    <a:gd name="T104" fmla="*/ 2147483646 w 1174"/>
                    <a:gd name="T105" fmla="*/ 2147483646 h 928"/>
                    <a:gd name="T106" fmla="*/ 2147483646 w 1174"/>
                    <a:gd name="T107" fmla="*/ 2147483646 h 928"/>
                    <a:gd name="T108" fmla="*/ 2147483646 w 1174"/>
                    <a:gd name="T109" fmla="*/ 2147483646 h 928"/>
                    <a:gd name="T110" fmla="*/ 2147483646 w 1174"/>
                    <a:gd name="T111" fmla="*/ 2147483646 h 928"/>
                    <a:gd name="T112" fmla="*/ 2147483646 w 1174"/>
                    <a:gd name="T113" fmla="*/ 2147483646 h 928"/>
                    <a:gd name="T114" fmla="*/ 2147483646 w 1174"/>
                    <a:gd name="T115" fmla="*/ 2147483646 h 928"/>
                    <a:gd name="T116" fmla="*/ 2147483646 w 1174"/>
                    <a:gd name="T117" fmla="*/ 2147483646 h 928"/>
                    <a:gd name="T118" fmla="*/ 2147483646 w 1174"/>
                    <a:gd name="T119" fmla="*/ 2147483646 h 928"/>
                    <a:gd name="T120" fmla="*/ 2147483646 w 1174"/>
                    <a:gd name="T121" fmla="*/ 2147483646 h 92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74"/>
                    <a:gd name="T184" fmla="*/ 0 h 928"/>
                    <a:gd name="T185" fmla="*/ 1174 w 1174"/>
                    <a:gd name="T186" fmla="*/ 928 h 92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74" h="928">
                      <a:moveTo>
                        <a:pt x="1173" y="35"/>
                      </a:moveTo>
                      <a:lnTo>
                        <a:pt x="989" y="0"/>
                      </a:lnTo>
                      <a:lnTo>
                        <a:pt x="987" y="14"/>
                      </a:lnTo>
                      <a:lnTo>
                        <a:pt x="984" y="28"/>
                      </a:lnTo>
                      <a:lnTo>
                        <a:pt x="980" y="45"/>
                      </a:lnTo>
                      <a:lnTo>
                        <a:pt x="976" y="61"/>
                      </a:lnTo>
                      <a:lnTo>
                        <a:pt x="971" y="78"/>
                      </a:lnTo>
                      <a:lnTo>
                        <a:pt x="967" y="91"/>
                      </a:lnTo>
                      <a:lnTo>
                        <a:pt x="961" y="109"/>
                      </a:lnTo>
                      <a:lnTo>
                        <a:pt x="958" y="122"/>
                      </a:lnTo>
                      <a:lnTo>
                        <a:pt x="952" y="140"/>
                      </a:lnTo>
                      <a:lnTo>
                        <a:pt x="947" y="154"/>
                      </a:lnTo>
                      <a:lnTo>
                        <a:pt x="940" y="169"/>
                      </a:lnTo>
                      <a:lnTo>
                        <a:pt x="933" y="184"/>
                      </a:lnTo>
                      <a:lnTo>
                        <a:pt x="927" y="196"/>
                      </a:lnTo>
                      <a:lnTo>
                        <a:pt x="921" y="208"/>
                      </a:lnTo>
                      <a:lnTo>
                        <a:pt x="913" y="222"/>
                      </a:lnTo>
                      <a:lnTo>
                        <a:pt x="906" y="236"/>
                      </a:lnTo>
                      <a:lnTo>
                        <a:pt x="898" y="250"/>
                      </a:lnTo>
                      <a:lnTo>
                        <a:pt x="890" y="265"/>
                      </a:lnTo>
                      <a:lnTo>
                        <a:pt x="885" y="274"/>
                      </a:lnTo>
                      <a:lnTo>
                        <a:pt x="878" y="286"/>
                      </a:lnTo>
                      <a:lnTo>
                        <a:pt x="868" y="301"/>
                      </a:lnTo>
                      <a:lnTo>
                        <a:pt x="857" y="316"/>
                      </a:lnTo>
                      <a:lnTo>
                        <a:pt x="844" y="336"/>
                      </a:lnTo>
                      <a:lnTo>
                        <a:pt x="831" y="353"/>
                      </a:lnTo>
                      <a:lnTo>
                        <a:pt x="818" y="372"/>
                      </a:lnTo>
                      <a:lnTo>
                        <a:pt x="805" y="390"/>
                      </a:lnTo>
                      <a:lnTo>
                        <a:pt x="787" y="406"/>
                      </a:lnTo>
                      <a:lnTo>
                        <a:pt x="773" y="422"/>
                      </a:lnTo>
                      <a:lnTo>
                        <a:pt x="758" y="436"/>
                      </a:lnTo>
                      <a:lnTo>
                        <a:pt x="741" y="453"/>
                      </a:lnTo>
                      <a:lnTo>
                        <a:pt x="723" y="469"/>
                      </a:lnTo>
                      <a:lnTo>
                        <a:pt x="703" y="488"/>
                      </a:lnTo>
                      <a:lnTo>
                        <a:pt x="685" y="501"/>
                      </a:lnTo>
                      <a:lnTo>
                        <a:pt x="664" y="518"/>
                      </a:lnTo>
                      <a:lnTo>
                        <a:pt x="643" y="534"/>
                      </a:lnTo>
                      <a:lnTo>
                        <a:pt x="621" y="548"/>
                      </a:lnTo>
                      <a:lnTo>
                        <a:pt x="600" y="561"/>
                      </a:lnTo>
                      <a:lnTo>
                        <a:pt x="580" y="574"/>
                      </a:lnTo>
                      <a:lnTo>
                        <a:pt x="562" y="585"/>
                      </a:lnTo>
                      <a:lnTo>
                        <a:pt x="539" y="597"/>
                      </a:lnTo>
                      <a:lnTo>
                        <a:pt x="520" y="607"/>
                      </a:lnTo>
                      <a:lnTo>
                        <a:pt x="499" y="618"/>
                      </a:lnTo>
                      <a:lnTo>
                        <a:pt x="476" y="628"/>
                      </a:lnTo>
                      <a:lnTo>
                        <a:pt x="456" y="638"/>
                      </a:lnTo>
                      <a:lnTo>
                        <a:pt x="430" y="647"/>
                      </a:lnTo>
                      <a:lnTo>
                        <a:pt x="405" y="656"/>
                      </a:lnTo>
                      <a:lnTo>
                        <a:pt x="382" y="666"/>
                      </a:lnTo>
                      <a:lnTo>
                        <a:pt x="356" y="673"/>
                      </a:lnTo>
                      <a:lnTo>
                        <a:pt x="328" y="681"/>
                      </a:lnTo>
                      <a:lnTo>
                        <a:pt x="305" y="687"/>
                      </a:lnTo>
                      <a:lnTo>
                        <a:pt x="279" y="692"/>
                      </a:lnTo>
                      <a:lnTo>
                        <a:pt x="248" y="699"/>
                      </a:lnTo>
                      <a:lnTo>
                        <a:pt x="224" y="702"/>
                      </a:lnTo>
                      <a:lnTo>
                        <a:pt x="196" y="706"/>
                      </a:lnTo>
                      <a:lnTo>
                        <a:pt x="186" y="649"/>
                      </a:lnTo>
                      <a:lnTo>
                        <a:pt x="0" y="811"/>
                      </a:lnTo>
                      <a:lnTo>
                        <a:pt x="235" y="927"/>
                      </a:lnTo>
                      <a:lnTo>
                        <a:pt x="226" y="872"/>
                      </a:lnTo>
                      <a:lnTo>
                        <a:pt x="256" y="868"/>
                      </a:lnTo>
                      <a:lnTo>
                        <a:pt x="287" y="862"/>
                      </a:lnTo>
                      <a:lnTo>
                        <a:pt x="317" y="856"/>
                      </a:lnTo>
                      <a:lnTo>
                        <a:pt x="345" y="849"/>
                      </a:lnTo>
                      <a:lnTo>
                        <a:pt x="372" y="843"/>
                      </a:lnTo>
                      <a:lnTo>
                        <a:pt x="397" y="837"/>
                      </a:lnTo>
                      <a:lnTo>
                        <a:pt x="424" y="829"/>
                      </a:lnTo>
                      <a:lnTo>
                        <a:pt x="447" y="821"/>
                      </a:lnTo>
                      <a:lnTo>
                        <a:pt x="469" y="813"/>
                      </a:lnTo>
                      <a:lnTo>
                        <a:pt x="494" y="805"/>
                      </a:lnTo>
                      <a:lnTo>
                        <a:pt x="525" y="793"/>
                      </a:lnTo>
                      <a:lnTo>
                        <a:pt x="549" y="783"/>
                      </a:lnTo>
                      <a:lnTo>
                        <a:pt x="571" y="772"/>
                      </a:lnTo>
                      <a:lnTo>
                        <a:pt x="594" y="763"/>
                      </a:lnTo>
                      <a:lnTo>
                        <a:pt x="620" y="749"/>
                      </a:lnTo>
                      <a:lnTo>
                        <a:pt x="644" y="737"/>
                      </a:lnTo>
                      <a:lnTo>
                        <a:pt x="666" y="723"/>
                      </a:lnTo>
                      <a:lnTo>
                        <a:pt x="688" y="711"/>
                      </a:lnTo>
                      <a:lnTo>
                        <a:pt x="713" y="696"/>
                      </a:lnTo>
                      <a:lnTo>
                        <a:pt x="734" y="681"/>
                      </a:lnTo>
                      <a:lnTo>
                        <a:pt x="757" y="668"/>
                      </a:lnTo>
                      <a:lnTo>
                        <a:pt x="776" y="652"/>
                      </a:lnTo>
                      <a:lnTo>
                        <a:pt x="794" y="640"/>
                      </a:lnTo>
                      <a:lnTo>
                        <a:pt x="815" y="623"/>
                      </a:lnTo>
                      <a:lnTo>
                        <a:pt x="833" y="608"/>
                      </a:lnTo>
                      <a:lnTo>
                        <a:pt x="853" y="589"/>
                      </a:lnTo>
                      <a:lnTo>
                        <a:pt x="873" y="573"/>
                      </a:lnTo>
                      <a:lnTo>
                        <a:pt x="891" y="555"/>
                      </a:lnTo>
                      <a:lnTo>
                        <a:pt x="908" y="537"/>
                      </a:lnTo>
                      <a:lnTo>
                        <a:pt x="925" y="520"/>
                      </a:lnTo>
                      <a:lnTo>
                        <a:pt x="940" y="503"/>
                      </a:lnTo>
                      <a:lnTo>
                        <a:pt x="953" y="488"/>
                      </a:lnTo>
                      <a:lnTo>
                        <a:pt x="970" y="467"/>
                      </a:lnTo>
                      <a:lnTo>
                        <a:pt x="986" y="447"/>
                      </a:lnTo>
                      <a:lnTo>
                        <a:pt x="997" y="431"/>
                      </a:lnTo>
                      <a:lnTo>
                        <a:pt x="1011" y="411"/>
                      </a:lnTo>
                      <a:lnTo>
                        <a:pt x="1023" y="392"/>
                      </a:lnTo>
                      <a:lnTo>
                        <a:pt x="1037" y="370"/>
                      </a:lnTo>
                      <a:lnTo>
                        <a:pt x="1049" y="350"/>
                      </a:lnTo>
                      <a:lnTo>
                        <a:pt x="1062" y="332"/>
                      </a:lnTo>
                      <a:lnTo>
                        <a:pt x="1076" y="310"/>
                      </a:lnTo>
                      <a:lnTo>
                        <a:pt x="1085" y="291"/>
                      </a:lnTo>
                      <a:lnTo>
                        <a:pt x="1094" y="273"/>
                      </a:lnTo>
                      <a:lnTo>
                        <a:pt x="1099" y="261"/>
                      </a:lnTo>
                      <a:lnTo>
                        <a:pt x="1107" y="249"/>
                      </a:lnTo>
                      <a:lnTo>
                        <a:pt x="1112" y="239"/>
                      </a:lnTo>
                      <a:lnTo>
                        <a:pt x="1115" y="229"/>
                      </a:lnTo>
                      <a:lnTo>
                        <a:pt x="1120" y="218"/>
                      </a:lnTo>
                      <a:lnTo>
                        <a:pt x="1122" y="206"/>
                      </a:lnTo>
                      <a:lnTo>
                        <a:pt x="1128" y="192"/>
                      </a:lnTo>
                      <a:lnTo>
                        <a:pt x="1132" y="181"/>
                      </a:lnTo>
                      <a:lnTo>
                        <a:pt x="1137" y="172"/>
                      </a:lnTo>
                      <a:lnTo>
                        <a:pt x="1141" y="158"/>
                      </a:lnTo>
                      <a:lnTo>
                        <a:pt x="1145" y="145"/>
                      </a:lnTo>
                      <a:lnTo>
                        <a:pt x="1148" y="131"/>
                      </a:lnTo>
                      <a:lnTo>
                        <a:pt x="1154" y="118"/>
                      </a:lnTo>
                      <a:lnTo>
                        <a:pt x="1156" y="106"/>
                      </a:lnTo>
                      <a:lnTo>
                        <a:pt x="1161" y="95"/>
                      </a:lnTo>
                      <a:lnTo>
                        <a:pt x="1163" y="83"/>
                      </a:lnTo>
                      <a:lnTo>
                        <a:pt x="1166" y="70"/>
                      </a:lnTo>
                      <a:lnTo>
                        <a:pt x="1168" y="57"/>
                      </a:lnTo>
                      <a:lnTo>
                        <a:pt x="1171" y="47"/>
                      </a:lnTo>
                      <a:lnTo>
                        <a:pt x="1173" y="35"/>
                      </a:lnTo>
                    </a:path>
                  </a:pathLst>
                </a:custGeom>
                <a:solidFill>
                  <a:srgbClr val="00FF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sp>
        <p:nvSpPr>
          <p:cNvPr id="35866" name="TextBox 1"/>
          <p:cNvSpPr txBox="1">
            <a:spLocks noChangeArrowheads="1"/>
          </p:cNvSpPr>
          <p:nvPr/>
        </p:nvSpPr>
        <p:spPr bwMode="auto">
          <a:xfrm>
            <a:off x="1590675" y="6477000"/>
            <a:ext cx="2747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spcBef>
                <a:spcPct val="0"/>
              </a:spcBef>
              <a:buFontTx/>
              <a:buNone/>
            </a:pPr>
            <a:r>
              <a:rPr lang="en-US" altLang="en-US" sz="1400">
                <a:solidFill>
                  <a:srgbClr val="5F8E00"/>
                </a:solidFill>
                <a:latin typeface="Arial Unicode MS" pitchFamily="34" charset="-128"/>
                <a:hlinkClick r:id="rId2"/>
              </a:rPr>
              <a:t>https://youtu.be/_TZEEH85Q84</a:t>
            </a:r>
            <a:r>
              <a:rPr lang="en-US" altLang="en-US" sz="1400">
                <a:solidFill>
                  <a:srgbClr val="5F8E00"/>
                </a:solidFill>
                <a:latin typeface="Arial Unicode MS" pitchFamily="34" charset="-128"/>
              </a:rPr>
              <a:t> </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17</a:t>
            </a:r>
          </a:p>
        </p:txBody>
      </p:sp>
      <p:sp>
        <p:nvSpPr>
          <p:cNvPr id="7"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3600" dirty="0"/>
              <a:t>Solving Problems – Tips</a:t>
            </a:r>
          </a:p>
        </p:txBody>
      </p:sp>
      <p:sp>
        <p:nvSpPr>
          <p:cNvPr id="36867" name="Text Box 23"/>
          <p:cNvSpPr txBox="1">
            <a:spLocks noChangeArrowheads="1"/>
          </p:cNvSpPr>
          <p:nvPr/>
        </p:nvSpPr>
        <p:spPr bwMode="auto">
          <a:xfrm>
            <a:off x="1257300" y="1524000"/>
            <a:ext cx="73533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ts val="600"/>
              </a:spcBef>
              <a:spcAft>
                <a:spcPts val="600"/>
              </a:spcAft>
              <a:buFontTx/>
              <a:buAutoNum type="arabicPeriod" startAt="19"/>
            </a:pPr>
            <a:r>
              <a:rPr lang="en-US" altLang="en-US" b="0"/>
              <a:t>Facilitator should guide group through </a:t>
            </a:r>
            <a:br>
              <a:rPr lang="en-US" altLang="en-US" b="0"/>
            </a:br>
            <a:r>
              <a:rPr lang="en-US" altLang="en-US" b="0"/>
              <a:t>problem-solving steps</a:t>
            </a:r>
          </a:p>
          <a:p>
            <a:pPr eaLnBrk="1" latinLnBrk="1" hangingPunct="1">
              <a:spcBef>
                <a:spcPts val="600"/>
              </a:spcBef>
              <a:spcAft>
                <a:spcPts val="600"/>
              </a:spcAft>
              <a:buFontTx/>
              <a:buAutoNum type="arabicPeriod" startAt="19"/>
            </a:pPr>
            <a:r>
              <a:rPr lang="en-US" altLang="en-US" b="0"/>
              <a:t>Do dynamic brainstorming</a:t>
            </a:r>
          </a:p>
          <a:p>
            <a:pPr eaLnBrk="1" latinLnBrk="1" hangingPunct="1">
              <a:spcBef>
                <a:spcPts val="600"/>
              </a:spcBef>
              <a:spcAft>
                <a:spcPts val="600"/>
              </a:spcAft>
              <a:buFontTx/>
              <a:buAutoNum type="arabicPeriod" startAt="19"/>
            </a:pPr>
            <a:r>
              <a:rPr lang="en-US" altLang="en-US" b="0"/>
              <a:t>Analyze pros and cons of specific options</a:t>
            </a:r>
          </a:p>
          <a:p>
            <a:pPr eaLnBrk="1" latinLnBrk="1" hangingPunct="1">
              <a:spcBef>
                <a:spcPts val="600"/>
              </a:spcBef>
              <a:spcAft>
                <a:spcPts val="600"/>
              </a:spcAft>
              <a:buFontTx/>
              <a:buAutoNum type="arabicPeriod" startAt="19"/>
            </a:pPr>
            <a:r>
              <a:rPr lang="en-US" altLang="en-US" b="0"/>
              <a:t>Select the most appropriate options and </a:t>
            </a:r>
            <a:br>
              <a:rPr lang="en-US" altLang="en-US" b="0"/>
            </a:br>
            <a:r>
              <a:rPr lang="en-US" altLang="en-US" b="0"/>
              <a:t>delineate a specific action plan</a:t>
            </a:r>
          </a:p>
          <a:p>
            <a:pPr eaLnBrk="1" latinLnBrk="1" hangingPunct="1">
              <a:spcBef>
                <a:spcPts val="600"/>
              </a:spcBef>
              <a:spcAft>
                <a:spcPts val="600"/>
              </a:spcAft>
              <a:buFontTx/>
              <a:buAutoNum type="arabicPeriod" startAt="19"/>
            </a:pPr>
            <a:r>
              <a:rPr lang="en-US" altLang="en-US" b="0"/>
              <a:t>Promote facilitation that is balanced </a:t>
            </a:r>
            <a:br>
              <a:rPr lang="en-US" altLang="en-US" b="0"/>
            </a:br>
            <a:r>
              <a:rPr lang="en-US" altLang="en-US" b="0"/>
              <a:t>between structure and flexibility – create synergy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18</a:t>
            </a:r>
          </a:p>
        </p:txBody>
      </p:sp>
      <p:sp>
        <p:nvSpPr>
          <p:cNvPr id="7"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3600" dirty="0"/>
              <a:t>Solving Problems – Tips</a:t>
            </a:r>
          </a:p>
        </p:txBody>
      </p:sp>
      <p:sp>
        <p:nvSpPr>
          <p:cNvPr id="37891" name="Text Box 23"/>
          <p:cNvSpPr txBox="1">
            <a:spLocks noChangeArrowheads="1"/>
          </p:cNvSpPr>
          <p:nvPr/>
        </p:nvSpPr>
        <p:spPr bwMode="auto">
          <a:xfrm>
            <a:off x="1219199" y="2133600"/>
            <a:ext cx="76755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marL="571500" indent="-571500" eaLnBrk="1" latinLnBrk="1" hangingPunct="1">
              <a:spcBef>
                <a:spcPts val="600"/>
              </a:spcBef>
              <a:spcAft>
                <a:spcPts val="600"/>
              </a:spcAft>
              <a:buFontTx/>
              <a:buAutoNum type="arabicPeriod" startAt="24"/>
            </a:pPr>
            <a:r>
              <a:rPr lang="en-US" altLang="en-US" b="0" dirty="0" smtClean="0"/>
              <a:t>Accept </a:t>
            </a:r>
            <a:r>
              <a:rPr lang="en-US" altLang="en-US" b="0" dirty="0"/>
              <a:t>a comfortable pace and make </a:t>
            </a:r>
            <a:br>
              <a:rPr lang="en-US" altLang="en-US" b="0" dirty="0"/>
            </a:br>
            <a:r>
              <a:rPr lang="en-US" altLang="en-US" b="0" dirty="0"/>
              <a:t>progress at every meeting</a:t>
            </a:r>
          </a:p>
          <a:p>
            <a:pPr eaLnBrk="1" latinLnBrk="1" hangingPunct="1">
              <a:spcBef>
                <a:spcPts val="600"/>
              </a:spcBef>
              <a:spcAft>
                <a:spcPts val="600"/>
              </a:spcAft>
              <a:buFontTx/>
              <a:buAutoNum type="arabicPeriod" startAt="24"/>
            </a:pPr>
            <a:r>
              <a:rPr lang="en-US" altLang="en-US" b="0" dirty="0" smtClean="0"/>
              <a:t> Get </a:t>
            </a:r>
            <a:r>
              <a:rPr lang="en-US" altLang="en-US" b="0" dirty="0"/>
              <a:t>everyone involved</a:t>
            </a:r>
          </a:p>
          <a:p>
            <a:pPr eaLnBrk="1" latinLnBrk="1" hangingPunct="1">
              <a:spcBef>
                <a:spcPts val="600"/>
              </a:spcBef>
              <a:spcAft>
                <a:spcPts val="600"/>
              </a:spcAft>
              <a:buFontTx/>
              <a:buAutoNum type="arabicPeriod" startAt="26"/>
            </a:pPr>
            <a:r>
              <a:rPr lang="en-US" altLang="en-US" b="0" dirty="0" smtClean="0"/>
              <a:t> Limit </a:t>
            </a:r>
            <a:r>
              <a:rPr lang="en-US" altLang="en-US" b="0" dirty="0"/>
              <a:t>your efforts to 1 or 2 issues at a time</a:t>
            </a:r>
          </a:p>
          <a:p>
            <a:pPr eaLnBrk="1" latinLnBrk="1" hangingPunct="1">
              <a:spcBef>
                <a:spcPts val="600"/>
              </a:spcBef>
              <a:spcAft>
                <a:spcPts val="600"/>
              </a:spcAft>
              <a:buFontTx/>
              <a:buAutoNum type="arabicPeriod" startAt="26"/>
            </a:pPr>
            <a:r>
              <a:rPr lang="en-US" altLang="en-US" b="0" dirty="0" smtClean="0"/>
              <a:t> Summarize </a:t>
            </a:r>
            <a:r>
              <a:rPr lang="en-US" altLang="en-US" b="0" dirty="0"/>
              <a:t>action steps</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3000" y="1219200"/>
            <a:ext cx="7696200" cy="2514600"/>
          </a:xfrm>
        </p:spPr>
        <p:txBody>
          <a:bodyPr/>
          <a:lstStyle/>
          <a:p>
            <a:pPr lvl="0" eaLnBrk="1" latinLnBrk="1" hangingPunct="1"/>
            <a:r>
              <a:rPr kumimoji="1" lang="en-US" altLang="en-US" sz="3600" kern="1200" dirty="0">
                <a:solidFill>
                  <a:schemeClr val="tx1"/>
                </a:solidFill>
                <a:latin typeface="Arial Unicode MS" pitchFamily="34" charset="-128"/>
                <a:ea typeface="Arial Unicode MS" pitchFamily="34" charset="-128"/>
                <a:cs typeface="Arial Unicode MS" pitchFamily="34" charset="-128"/>
              </a:rPr>
              <a:t>Moving Beyond Disputes: </a:t>
            </a:r>
            <a:br>
              <a:rPr kumimoji="1" lang="en-US" altLang="en-US" sz="3600" kern="1200" dirty="0">
                <a:solidFill>
                  <a:schemeClr val="tx1"/>
                </a:solidFill>
                <a:latin typeface="Arial Unicode MS" pitchFamily="34" charset="-128"/>
                <a:ea typeface="Arial Unicode MS" pitchFamily="34" charset="-128"/>
                <a:cs typeface="Arial Unicode MS" pitchFamily="34" charset="-128"/>
              </a:rPr>
            </a:br>
            <a:r>
              <a:rPr kumimoji="1" lang="en-US" altLang="en-US" sz="3600" kern="1200" dirty="0">
                <a:solidFill>
                  <a:schemeClr val="tx1"/>
                </a:solidFill>
                <a:latin typeface="Arial Unicode MS" pitchFamily="34" charset="-128"/>
                <a:ea typeface="Arial Unicode MS" pitchFamily="34" charset="-128"/>
                <a:cs typeface="Arial Unicode MS" pitchFamily="34" charset="-128"/>
              </a:rPr>
              <a:t>Mobilizing and Orchestrating a </a:t>
            </a:r>
            <a:br>
              <a:rPr kumimoji="1" lang="en-US" altLang="en-US" sz="3600" kern="1200" dirty="0">
                <a:solidFill>
                  <a:schemeClr val="tx1"/>
                </a:solidFill>
                <a:latin typeface="Arial Unicode MS" pitchFamily="34" charset="-128"/>
                <a:ea typeface="Arial Unicode MS" pitchFamily="34" charset="-128"/>
                <a:cs typeface="Arial Unicode MS" pitchFamily="34" charset="-128"/>
              </a:rPr>
            </a:br>
            <a:r>
              <a:rPr kumimoji="1" lang="en-US" altLang="en-US" sz="3600" kern="1200" dirty="0">
                <a:solidFill>
                  <a:schemeClr val="tx1"/>
                </a:solidFill>
                <a:latin typeface="Arial Unicode MS" pitchFamily="34" charset="-128"/>
                <a:ea typeface="Arial Unicode MS" pitchFamily="34" charset="-128"/>
                <a:cs typeface="Arial Unicode MS" pitchFamily="34" charset="-128"/>
              </a:rPr>
              <a:t>“Village” When Extensive Change is </a:t>
            </a:r>
            <a:r>
              <a:rPr kumimoji="1" lang="en-US" altLang="en-US" sz="3600" kern="1200" dirty="0" smtClean="0">
                <a:solidFill>
                  <a:schemeClr val="tx1"/>
                </a:solidFill>
                <a:latin typeface="Arial Unicode MS" pitchFamily="34" charset="-128"/>
                <a:ea typeface="Arial Unicode MS" pitchFamily="34" charset="-128"/>
                <a:cs typeface="Arial Unicode MS" pitchFamily="34" charset="-128"/>
              </a:rPr>
              <a:t/>
            </a:r>
            <a:br>
              <a:rPr kumimoji="1" lang="en-US" altLang="en-US" sz="3600" kern="1200" dirty="0" smtClean="0">
                <a:solidFill>
                  <a:schemeClr val="tx1"/>
                </a:solidFill>
                <a:latin typeface="Arial Unicode MS" pitchFamily="34" charset="-128"/>
                <a:ea typeface="Arial Unicode MS" pitchFamily="34" charset="-128"/>
                <a:cs typeface="Arial Unicode MS" pitchFamily="34" charset="-128"/>
              </a:rPr>
            </a:br>
            <a:r>
              <a:rPr kumimoji="1" lang="en-US" altLang="en-US" sz="3600" kern="1200" dirty="0" smtClean="0">
                <a:solidFill>
                  <a:schemeClr val="tx1"/>
                </a:solidFill>
                <a:latin typeface="Arial Unicode MS" pitchFamily="34" charset="-128"/>
                <a:ea typeface="Arial Unicode MS" pitchFamily="34" charset="-128"/>
                <a:cs typeface="Arial Unicode MS" pitchFamily="34" charset="-128"/>
              </a:rPr>
              <a:t>Required</a:t>
            </a:r>
            <a:r>
              <a:rPr kumimoji="1" lang="en-US" altLang="en-US" sz="3600" kern="1200" dirty="0">
                <a:solidFill>
                  <a:schemeClr val="tx1"/>
                </a:solidFill>
                <a:latin typeface="Arial Unicode MS" pitchFamily="34" charset="-128"/>
                <a:ea typeface="Arial Unicode MS" pitchFamily="34" charset="-128"/>
                <a:cs typeface="Arial Unicode MS" pitchFamily="34" charset="-128"/>
              </a:rPr>
              <a:t/>
            </a:r>
            <a:br>
              <a:rPr kumimoji="1" lang="en-US" altLang="en-US" sz="3600" kern="1200" dirty="0">
                <a:solidFill>
                  <a:schemeClr val="tx1"/>
                </a:solidFill>
                <a:latin typeface="Arial Unicode MS" pitchFamily="34" charset="-128"/>
                <a:ea typeface="Arial Unicode MS" pitchFamily="34" charset="-128"/>
                <a:cs typeface="Arial Unicode MS" pitchFamily="34" charset="-128"/>
              </a:rPr>
            </a:br>
            <a:endParaRPr lang="en-US" sz="3600" dirty="0">
              <a:solidFill>
                <a:schemeClr val="tx1"/>
              </a:solidFill>
            </a:endParaRPr>
          </a:p>
        </p:txBody>
      </p:sp>
      <p:sp>
        <p:nvSpPr>
          <p:cNvPr id="6" name="Content Placeholder 5"/>
          <p:cNvSpPr>
            <a:spLocks noGrp="1"/>
          </p:cNvSpPr>
          <p:nvPr>
            <p:ph idx="1"/>
          </p:nvPr>
        </p:nvSpPr>
        <p:spPr>
          <a:xfrm>
            <a:off x="1371600" y="3810000"/>
            <a:ext cx="7315200" cy="2239963"/>
          </a:xfrm>
        </p:spPr>
        <p:txBody>
          <a:bodyPr/>
          <a:lstStyle/>
          <a:p>
            <a:pPr algn="ctr" eaLnBrk="1" latinLnBrk="1" hangingPunct="1">
              <a:buFontTx/>
              <a:buNone/>
            </a:pPr>
            <a:r>
              <a:rPr lang="en-US" altLang="en-US" dirty="0" smtClean="0"/>
              <a:t>Ann Turnbull </a:t>
            </a:r>
          </a:p>
          <a:p>
            <a:pPr algn="ctr" eaLnBrk="1" latinLnBrk="1" hangingPunct="1">
              <a:buFontTx/>
              <a:buNone/>
            </a:pPr>
            <a:r>
              <a:rPr lang="en-US" altLang="en-US" dirty="0" smtClean="0"/>
              <a:t>(turnbull@ku.edu)</a:t>
            </a:r>
          </a:p>
          <a:p>
            <a:pPr algn="ctr" eaLnBrk="1" latinLnBrk="1" hangingPunct="1">
              <a:spcBef>
                <a:spcPts val="600"/>
              </a:spcBef>
              <a:spcAft>
                <a:spcPts val="600"/>
              </a:spcAft>
              <a:buFontTx/>
              <a:buNone/>
            </a:pPr>
            <a:endParaRPr lang="en-US" altLang="en-US" dirty="0" smtClean="0"/>
          </a:p>
          <a:p>
            <a:pPr algn="ctr" eaLnBrk="1" latinLnBrk="1" hangingPunct="1">
              <a:spcBef>
                <a:spcPts val="600"/>
              </a:spcBef>
              <a:spcAft>
                <a:spcPts val="600"/>
              </a:spcAft>
              <a:buFontTx/>
              <a:buNone/>
            </a:pPr>
            <a:r>
              <a:rPr lang="en-US" altLang="en-US" dirty="0" smtClean="0"/>
              <a:t>CADRE Webinar</a:t>
            </a:r>
          </a:p>
          <a:p>
            <a:pPr algn="ctr" eaLnBrk="1" latinLnBrk="1" hangingPunct="1">
              <a:spcBef>
                <a:spcPts val="600"/>
              </a:spcBef>
              <a:spcAft>
                <a:spcPts val="600"/>
              </a:spcAft>
              <a:buFontTx/>
              <a:buNone/>
            </a:pPr>
            <a:r>
              <a:rPr lang="en-US" altLang="en-US" dirty="0" smtClean="0"/>
              <a:t>January 21, 2016</a:t>
            </a:r>
          </a:p>
          <a:p>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Slide Number Placeholder 3"/>
          <p:cNvSpPr txBox="1">
            <a:spLocks/>
          </p:cNvSpPr>
          <p:nvPr/>
        </p:nvSpPr>
        <p:spPr bwMode="auto">
          <a:xfrm>
            <a:off x="8466138" y="6492875"/>
            <a:ext cx="512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19</a:t>
            </a:r>
          </a:p>
        </p:txBody>
      </p:sp>
      <p:sp>
        <p:nvSpPr>
          <p:cNvPr id="3" name="Title 2"/>
          <p:cNvSpPr>
            <a:spLocks noGrp="1"/>
          </p:cNvSpPr>
          <p:nvPr>
            <p:ph type="title"/>
          </p:nvPr>
        </p:nvSpPr>
        <p:spPr>
          <a:xfrm>
            <a:off x="1978024" y="152400"/>
            <a:ext cx="6553200" cy="1143000"/>
          </a:xfrm>
        </p:spPr>
        <p:txBody>
          <a:bodyPr/>
          <a:lstStyle/>
          <a:p>
            <a:r>
              <a:rPr lang="en-US" altLang="en-US" dirty="0" smtClean="0"/>
              <a:t>Celebrating Success</a:t>
            </a:r>
            <a:endParaRPr lang="en-US" dirty="0"/>
          </a:p>
        </p:txBody>
      </p:sp>
      <p:sp>
        <p:nvSpPr>
          <p:cNvPr id="38918" name="Rectangle 57"/>
          <p:cNvSpPr>
            <a:spLocks noChangeArrowheads="1"/>
          </p:cNvSpPr>
          <p:nvPr/>
        </p:nvSpPr>
        <p:spPr bwMode="auto">
          <a:xfrm>
            <a:off x="1151732" y="4570413"/>
            <a:ext cx="6040437" cy="1320874"/>
          </a:xfrm>
          <a:prstGeom prst="rect">
            <a:avLst/>
          </a:prstGeom>
          <a:solidFill>
            <a:schemeClr val="bg1">
              <a:alpha val="39999"/>
            </a:scheme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ct val="50000"/>
              </a:spcBef>
            </a:pPr>
            <a:r>
              <a:rPr lang="en-US" altLang="en-US" sz="1800" dirty="0"/>
              <a:t>  </a:t>
            </a:r>
            <a:r>
              <a:rPr lang="en-US" altLang="en-US" sz="2000" dirty="0"/>
              <a:t>Celebrate Progress</a:t>
            </a:r>
          </a:p>
          <a:p>
            <a:pPr eaLnBrk="1" latinLnBrk="1" hangingPunct="1">
              <a:spcBef>
                <a:spcPct val="50000"/>
              </a:spcBef>
            </a:pPr>
            <a:r>
              <a:rPr lang="en-US" altLang="en-US" sz="2000" dirty="0"/>
              <a:t>  Acknowledge Group Members’ Contributions</a:t>
            </a:r>
          </a:p>
          <a:p>
            <a:pPr eaLnBrk="1" latinLnBrk="1" hangingPunct="1">
              <a:spcBef>
                <a:spcPct val="50000"/>
              </a:spcBef>
            </a:pPr>
            <a:r>
              <a:rPr lang="en-US" altLang="en-US" sz="2000" dirty="0"/>
              <a:t>  Develop the “Joy Quotient”</a:t>
            </a:r>
          </a:p>
        </p:txBody>
      </p:sp>
      <p:grpSp>
        <p:nvGrpSpPr>
          <p:cNvPr id="2" name="Group 1" descr="Confettie and Fireworks"/>
          <p:cNvGrpSpPr/>
          <p:nvPr/>
        </p:nvGrpSpPr>
        <p:grpSpPr>
          <a:xfrm>
            <a:off x="0" y="0"/>
            <a:ext cx="9131300" cy="6845300"/>
            <a:chOff x="0" y="0"/>
            <a:chExt cx="9131300" cy="6845300"/>
          </a:xfrm>
        </p:grpSpPr>
        <p:graphicFrame>
          <p:nvGraphicFramePr>
            <p:cNvPr id="38914" name="Object 2" descr="Confetti and fireworks"/>
            <p:cNvGraphicFramePr>
              <a:graphicFrameLocks/>
            </p:cNvGraphicFramePr>
            <p:nvPr>
              <p:extLst>
                <p:ext uri="{D42A27DB-BD31-4B8C-83A1-F6EECF244321}">
                  <p14:modId xmlns:p14="http://schemas.microsoft.com/office/powerpoint/2010/main" val="2688586730"/>
                </p:ext>
              </p:extLst>
            </p:nvPr>
          </p:nvGraphicFramePr>
          <p:xfrm>
            <a:off x="0" y="0"/>
            <a:ext cx="9131300" cy="6845300"/>
          </p:xfrm>
          <a:graphic>
            <a:graphicData uri="http://schemas.openxmlformats.org/presentationml/2006/ole">
              <mc:AlternateContent xmlns:mc="http://schemas.openxmlformats.org/markup-compatibility/2006">
                <mc:Choice xmlns:v="urn:schemas-microsoft-com:vml" Requires="v">
                  <p:oleObj spid="_x0000_s38996" name="Microsoft ClipArt Gallery" r:id="rId3" imgW="7207250" imgH="5692775" progId="MS_ClipArt_Gallery">
                    <p:embed/>
                  </p:oleObj>
                </mc:Choice>
                <mc:Fallback>
                  <p:oleObj name="Microsoft ClipArt Gallery" r:id="rId3" imgW="7207250" imgH="5692775" progId="MS_ClipArt_Gallery">
                    <p:embed/>
                    <p:pic>
                      <p:nvPicPr>
                        <p:cNvPr id="0"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31300" cy="684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8915" name="Group 4"/>
            <p:cNvGrpSpPr>
              <a:grpSpLocks/>
            </p:cNvGrpSpPr>
            <p:nvPr/>
          </p:nvGrpSpPr>
          <p:grpSpPr bwMode="auto">
            <a:xfrm>
              <a:off x="762000" y="1468438"/>
              <a:ext cx="5970587" cy="5033962"/>
              <a:chOff x="569" y="925"/>
              <a:chExt cx="3761" cy="3171"/>
            </a:xfrm>
          </p:grpSpPr>
          <p:sp>
            <p:nvSpPr>
              <p:cNvPr id="38944" name="Freeform 5"/>
              <p:cNvSpPr>
                <a:spLocks/>
              </p:cNvSpPr>
              <p:nvPr/>
            </p:nvSpPr>
            <p:spPr bwMode="auto">
              <a:xfrm>
                <a:off x="1408" y="1711"/>
                <a:ext cx="2884" cy="2385"/>
              </a:xfrm>
              <a:custGeom>
                <a:avLst/>
                <a:gdLst>
                  <a:gd name="T0" fmla="*/ 0 w 2884"/>
                  <a:gd name="T1" fmla="*/ 66 h 2385"/>
                  <a:gd name="T2" fmla="*/ 261 w 2884"/>
                  <a:gd name="T3" fmla="*/ 0 h 2385"/>
                  <a:gd name="T4" fmla="*/ 490 w 2884"/>
                  <a:gd name="T5" fmla="*/ 6 h 2385"/>
                  <a:gd name="T6" fmla="*/ 723 w 2884"/>
                  <a:gd name="T7" fmla="*/ 74 h 2385"/>
                  <a:gd name="T8" fmla="*/ 1015 w 2884"/>
                  <a:gd name="T9" fmla="*/ 199 h 2385"/>
                  <a:gd name="T10" fmla="*/ 1339 w 2884"/>
                  <a:gd name="T11" fmla="*/ 413 h 2385"/>
                  <a:gd name="T12" fmla="*/ 1657 w 2884"/>
                  <a:gd name="T13" fmla="*/ 680 h 2385"/>
                  <a:gd name="T14" fmla="*/ 1911 w 2884"/>
                  <a:gd name="T15" fmla="*/ 943 h 2385"/>
                  <a:gd name="T16" fmla="*/ 2170 w 2884"/>
                  <a:gd name="T17" fmla="*/ 1257 h 2385"/>
                  <a:gd name="T18" fmla="*/ 2339 w 2884"/>
                  <a:gd name="T19" fmla="*/ 1478 h 2385"/>
                  <a:gd name="T20" fmla="*/ 2513 w 2884"/>
                  <a:gd name="T21" fmla="*/ 1734 h 2385"/>
                  <a:gd name="T22" fmla="*/ 2725 w 2884"/>
                  <a:gd name="T23" fmla="*/ 2088 h 2385"/>
                  <a:gd name="T24" fmla="*/ 2877 w 2884"/>
                  <a:gd name="T25" fmla="*/ 2371 h 2385"/>
                  <a:gd name="T26" fmla="*/ 2883 w 2884"/>
                  <a:gd name="T27" fmla="*/ 2384 h 23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84"/>
                  <a:gd name="T43" fmla="*/ 0 h 2385"/>
                  <a:gd name="T44" fmla="*/ 2884 w 2884"/>
                  <a:gd name="T45" fmla="*/ 2385 h 238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84" h="2385">
                    <a:moveTo>
                      <a:pt x="0" y="66"/>
                    </a:moveTo>
                    <a:lnTo>
                      <a:pt x="261" y="0"/>
                    </a:lnTo>
                    <a:lnTo>
                      <a:pt x="490" y="6"/>
                    </a:lnTo>
                    <a:lnTo>
                      <a:pt x="723" y="74"/>
                    </a:lnTo>
                    <a:lnTo>
                      <a:pt x="1015" y="199"/>
                    </a:lnTo>
                    <a:lnTo>
                      <a:pt x="1339" y="413"/>
                    </a:lnTo>
                    <a:lnTo>
                      <a:pt x="1657" y="680"/>
                    </a:lnTo>
                    <a:lnTo>
                      <a:pt x="1911" y="943"/>
                    </a:lnTo>
                    <a:lnTo>
                      <a:pt x="2170" y="1257"/>
                    </a:lnTo>
                    <a:lnTo>
                      <a:pt x="2339" y="1478"/>
                    </a:lnTo>
                    <a:lnTo>
                      <a:pt x="2513" y="1734"/>
                    </a:lnTo>
                    <a:lnTo>
                      <a:pt x="2725" y="2088"/>
                    </a:lnTo>
                    <a:lnTo>
                      <a:pt x="2877" y="2371"/>
                    </a:lnTo>
                    <a:lnTo>
                      <a:pt x="2883" y="2384"/>
                    </a:lnTo>
                  </a:path>
                </a:pathLst>
              </a:custGeom>
              <a:noFill/>
              <a:ln w="25400" cap="rnd" cmpd="sng">
                <a:solidFill>
                  <a:srgbClr val="808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5" name="Freeform 6"/>
              <p:cNvSpPr>
                <a:spLocks/>
              </p:cNvSpPr>
              <p:nvPr/>
            </p:nvSpPr>
            <p:spPr bwMode="auto">
              <a:xfrm>
                <a:off x="1392" y="1695"/>
                <a:ext cx="2921" cy="2368"/>
              </a:xfrm>
              <a:custGeom>
                <a:avLst/>
                <a:gdLst>
                  <a:gd name="T0" fmla="*/ 0 w 2921"/>
                  <a:gd name="T1" fmla="*/ 67 h 2368"/>
                  <a:gd name="T2" fmla="*/ 269 w 2921"/>
                  <a:gd name="T3" fmla="*/ 0 h 2368"/>
                  <a:gd name="T4" fmla="*/ 499 w 2921"/>
                  <a:gd name="T5" fmla="*/ 0 h 2368"/>
                  <a:gd name="T6" fmla="*/ 739 w 2921"/>
                  <a:gd name="T7" fmla="*/ 67 h 2368"/>
                  <a:gd name="T8" fmla="*/ 1033 w 2921"/>
                  <a:gd name="T9" fmla="*/ 192 h 2368"/>
                  <a:gd name="T10" fmla="*/ 1361 w 2921"/>
                  <a:gd name="T11" fmla="*/ 401 h 2368"/>
                  <a:gd name="T12" fmla="*/ 1685 w 2921"/>
                  <a:gd name="T13" fmla="*/ 663 h 2368"/>
                  <a:gd name="T14" fmla="*/ 1939 w 2921"/>
                  <a:gd name="T15" fmla="*/ 929 h 2368"/>
                  <a:gd name="T16" fmla="*/ 2203 w 2921"/>
                  <a:gd name="T17" fmla="*/ 1241 h 2368"/>
                  <a:gd name="T18" fmla="*/ 2370 w 2921"/>
                  <a:gd name="T19" fmla="*/ 1465 h 2368"/>
                  <a:gd name="T20" fmla="*/ 2545 w 2921"/>
                  <a:gd name="T21" fmla="*/ 1718 h 2368"/>
                  <a:gd name="T22" fmla="*/ 2758 w 2921"/>
                  <a:gd name="T23" fmla="*/ 2072 h 2368"/>
                  <a:gd name="T24" fmla="*/ 2914 w 2921"/>
                  <a:gd name="T25" fmla="*/ 2353 h 2368"/>
                  <a:gd name="T26" fmla="*/ 2920 w 2921"/>
                  <a:gd name="T27" fmla="*/ 2367 h 23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1"/>
                  <a:gd name="T43" fmla="*/ 0 h 2368"/>
                  <a:gd name="T44" fmla="*/ 2921 w 2921"/>
                  <a:gd name="T45" fmla="*/ 2368 h 23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1" h="2368">
                    <a:moveTo>
                      <a:pt x="0" y="67"/>
                    </a:moveTo>
                    <a:lnTo>
                      <a:pt x="269" y="0"/>
                    </a:lnTo>
                    <a:lnTo>
                      <a:pt x="499" y="0"/>
                    </a:lnTo>
                    <a:lnTo>
                      <a:pt x="739" y="67"/>
                    </a:lnTo>
                    <a:lnTo>
                      <a:pt x="1033" y="192"/>
                    </a:lnTo>
                    <a:lnTo>
                      <a:pt x="1361" y="401"/>
                    </a:lnTo>
                    <a:lnTo>
                      <a:pt x="1685" y="663"/>
                    </a:lnTo>
                    <a:lnTo>
                      <a:pt x="1939" y="929"/>
                    </a:lnTo>
                    <a:lnTo>
                      <a:pt x="2203" y="1241"/>
                    </a:lnTo>
                    <a:lnTo>
                      <a:pt x="2370" y="1465"/>
                    </a:lnTo>
                    <a:lnTo>
                      <a:pt x="2545" y="1718"/>
                    </a:lnTo>
                    <a:lnTo>
                      <a:pt x="2758" y="2072"/>
                    </a:lnTo>
                    <a:lnTo>
                      <a:pt x="2914" y="2353"/>
                    </a:lnTo>
                    <a:lnTo>
                      <a:pt x="2920" y="2367"/>
                    </a:lnTo>
                  </a:path>
                </a:pathLst>
              </a:custGeom>
              <a:noFill/>
              <a:ln w="25400" cap="rnd" cmpd="sng">
                <a:solidFill>
                  <a:srgbClr val="000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6" name="Freeform 7"/>
              <p:cNvSpPr>
                <a:spLocks/>
              </p:cNvSpPr>
              <p:nvPr/>
            </p:nvSpPr>
            <p:spPr bwMode="auto">
              <a:xfrm>
                <a:off x="1406" y="1679"/>
                <a:ext cx="2924" cy="2355"/>
              </a:xfrm>
              <a:custGeom>
                <a:avLst/>
                <a:gdLst>
                  <a:gd name="T0" fmla="*/ 0 w 2924"/>
                  <a:gd name="T1" fmla="*/ 72 h 2355"/>
                  <a:gd name="T2" fmla="*/ 269 w 2924"/>
                  <a:gd name="T3" fmla="*/ 0 h 2355"/>
                  <a:gd name="T4" fmla="*/ 503 w 2924"/>
                  <a:gd name="T5" fmla="*/ 2 h 2355"/>
                  <a:gd name="T6" fmla="*/ 741 w 2924"/>
                  <a:gd name="T7" fmla="*/ 67 h 2355"/>
                  <a:gd name="T8" fmla="*/ 1038 w 2924"/>
                  <a:gd name="T9" fmla="*/ 191 h 2355"/>
                  <a:gd name="T10" fmla="*/ 1366 w 2924"/>
                  <a:gd name="T11" fmla="*/ 399 h 2355"/>
                  <a:gd name="T12" fmla="*/ 1691 w 2924"/>
                  <a:gd name="T13" fmla="*/ 663 h 2355"/>
                  <a:gd name="T14" fmla="*/ 1946 w 2924"/>
                  <a:gd name="T15" fmla="*/ 924 h 2355"/>
                  <a:gd name="T16" fmla="*/ 2207 w 2924"/>
                  <a:gd name="T17" fmla="*/ 1231 h 2355"/>
                  <a:gd name="T18" fmla="*/ 2379 w 2924"/>
                  <a:gd name="T19" fmla="*/ 1454 h 2355"/>
                  <a:gd name="T20" fmla="*/ 2551 w 2924"/>
                  <a:gd name="T21" fmla="*/ 1710 h 2355"/>
                  <a:gd name="T22" fmla="*/ 2765 w 2924"/>
                  <a:gd name="T23" fmla="*/ 2062 h 2355"/>
                  <a:gd name="T24" fmla="*/ 2917 w 2924"/>
                  <a:gd name="T25" fmla="*/ 2345 h 2355"/>
                  <a:gd name="T26" fmla="*/ 2923 w 2924"/>
                  <a:gd name="T27" fmla="*/ 2354 h 23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4"/>
                  <a:gd name="T43" fmla="*/ 0 h 2355"/>
                  <a:gd name="T44" fmla="*/ 2924 w 2924"/>
                  <a:gd name="T45" fmla="*/ 2355 h 23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4" h="2355">
                    <a:moveTo>
                      <a:pt x="0" y="72"/>
                    </a:moveTo>
                    <a:lnTo>
                      <a:pt x="269" y="0"/>
                    </a:lnTo>
                    <a:lnTo>
                      <a:pt x="503" y="2"/>
                    </a:lnTo>
                    <a:lnTo>
                      <a:pt x="741" y="67"/>
                    </a:lnTo>
                    <a:lnTo>
                      <a:pt x="1038" y="191"/>
                    </a:lnTo>
                    <a:lnTo>
                      <a:pt x="1366" y="399"/>
                    </a:lnTo>
                    <a:lnTo>
                      <a:pt x="1691" y="663"/>
                    </a:lnTo>
                    <a:lnTo>
                      <a:pt x="1946" y="924"/>
                    </a:lnTo>
                    <a:lnTo>
                      <a:pt x="2207" y="1231"/>
                    </a:lnTo>
                    <a:lnTo>
                      <a:pt x="2379" y="1454"/>
                    </a:lnTo>
                    <a:lnTo>
                      <a:pt x="2551" y="1710"/>
                    </a:lnTo>
                    <a:lnTo>
                      <a:pt x="2765" y="2062"/>
                    </a:lnTo>
                    <a:lnTo>
                      <a:pt x="2917" y="2345"/>
                    </a:lnTo>
                    <a:lnTo>
                      <a:pt x="2923" y="2354"/>
                    </a:lnTo>
                  </a:path>
                </a:pathLst>
              </a:custGeom>
              <a:noFill/>
              <a:ln w="25400" cap="rnd" cmpd="sng">
                <a:solidFill>
                  <a:srgbClr val="8080FF"/>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47" name="Freeform 8"/>
              <p:cNvSpPr>
                <a:spLocks/>
              </p:cNvSpPr>
              <p:nvPr/>
            </p:nvSpPr>
            <p:spPr bwMode="auto">
              <a:xfrm>
                <a:off x="774" y="1120"/>
                <a:ext cx="1276" cy="1283"/>
              </a:xfrm>
              <a:custGeom>
                <a:avLst/>
                <a:gdLst>
                  <a:gd name="T0" fmla="*/ 274 w 1276"/>
                  <a:gd name="T1" fmla="*/ 184 h 1283"/>
                  <a:gd name="T2" fmla="*/ 234 w 1276"/>
                  <a:gd name="T3" fmla="*/ 214 h 1283"/>
                  <a:gd name="T4" fmla="*/ 158 w 1276"/>
                  <a:gd name="T5" fmla="*/ 289 h 1283"/>
                  <a:gd name="T6" fmla="*/ 122 w 1276"/>
                  <a:gd name="T7" fmla="*/ 338 h 1283"/>
                  <a:gd name="T8" fmla="*/ 73 w 1276"/>
                  <a:gd name="T9" fmla="*/ 382 h 1283"/>
                  <a:gd name="T10" fmla="*/ 0 w 1276"/>
                  <a:gd name="T11" fmla="*/ 473 h 1283"/>
                  <a:gd name="T12" fmla="*/ 35 w 1276"/>
                  <a:gd name="T13" fmla="*/ 598 h 1283"/>
                  <a:gd name="T14" fmla="*/ 23 w 1276"/>
                  <a:gd name="T15" fmla="*/ 685 h 1283"/>
                  <a:gd name="T16" fmla="*/ 72 w 1276"/>
                  <a:gd name="T17" fmla="*/ 796 h 1283"/>
                  <a:gd name="T18" fmla="*/ 447 w 1276"/>
                  <a:gd name="T19" fmla="*/ 736 h 1283"/>
                  <a:gd name="T20" fmla="*/ 416 w 1276"/>
                  <a:gd name="T21" fmla="*/ 804 h 1283"/>
                  <a:gd name="T22" fmla="*/ 460 w 1276"/>
                  <a:gd name="T23" fmla="*/ 817 h 1283"/>
                  <a:gd name="T24" fmla="*/ 501 w 1276"/>
                  <a:gd name="T25" fmla="*/ 824 h 1283"/>
                  <a:gd name="T26" fmla="*/ 559 w 1276"/>
                  <a:gd name="T27" fmla="*/ 837 h 1283"/>
                  <a:gd name="T28" fmla="*/ 557 w 1276"/>
                  <a:gd name="T29" fmla="*/ 890 h 1283"/>
                  <a:gd name="T30" fmla="*/ 571 w 1276"/>
                  <a:gd name="T31" fmla="*/ 866 h 1283"/>
                  <a:gd name="T32" fmla="*/ 626 w 1276"/>
                  <a:gd name="T33" fmla="*/ 858 h 1283"/>
                  <a:gd name="T34" fmla="*/ 688 w 1276"/>
                  <a:gd name="T35" fmla="*/ 899 h 1283"/>
                  <a:gd name="T36" fmla="*/ 934 w 1276"/>
                  <a:gd name="T37" fmla="*/ 1232 h 1283"/>
                  <a:gd name="T38" fmla="*/ 952 w 1276"/>
                  <a:gd name="T39" fmla="*/ 1134 h 1283"/>
                  <a:gd name="T40" fmla="*/ 994 w 1276"/>
                  <a:gd name="T41" fmla="*/ 1105 h 1283"/>
                  <a:gd name="T42" fmla="*/ 1084 w 1276"/>
                  <a:gd name="T43" fmla="*/ 1039 h 1283"/>
                  <a:gd name="T44" fmla="*/ 1114 w 1276"/>
                  <a:gd name="T45" fmla="*/ 982 h 1283"/>
                  <a:gd name="T46" fmla="*/ 1217 w 1276"/>
                  <a:gd name="T47" fmla="*/ 962 h 1283"/>
                  <a:gd name="T48" fmla="*/ 1275 w 1276"/>
                  <a:gd name="T49" fmla="*/ 849 h 1283"/>
                  <a:gd name="T50" fmla="*/ 1165 w 1276"/>
                  <a:gd name="T51" fmla="*/ 716 h 1283"/>
                  <a:gd name="T52" fmla="*/ 1161 w 1276"/>
                  <a:gd name="T53" fmla="*/ 635 h 1283"/>
                  <a:gd name="T54" fmla="*/ 1144 w 1276"/>
                  <a:gd name="T55" fmla="*/ 517 h 1283"/>
                  <a:gd name="T56" fmla="*/ 1226 w 1276"/>
                  <a:gd name="T57" fmla="*/ 304 h 1283"/>
                  <a:gd name="T58" fmla="*/ 1084 w 1276"/>
                  <a:gd name="T59" fmla="*/ 301 h 1283"/>
                  <a:gd name="T60" fmla="*/ 959 w 1276"/>
                  <a:gd name="T61" fmla="*/ 218 h 1283"/>
                  <a:gd name="T62" fmla="*/ 882 w 1276"/>
                  <a:gd name="T63" fmla="*/ 5 h 1283"/>
                  <a:gd name="T64" fmla="*/ 745 w 1276"/>
                  <a:gd name="T65" fmla="*/ 0 h 1283"/>
                  <a:gd name="T66" fmla="*/ 643 w 1276"/>
                  <a:gd name="T67" fmla="*/ 87 h 1283"/>
                  <a:gd name="T68" fmla="*/ 575 w 1276"/>
                  <a:gd name="T69" fmla="*/ 8 h 1283"/>
                  <a:gd name="T70" fmla="*/ 452 w 1276"/>
                  <a:gd name="T71" fmla="*/ 35 h 1283"/>
                  <a:gd name="T72" fmla="*/ 356 w 1276"/>
                  <a:gd name="T73" fmla="*/ 61 h 128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76"/>
                  <a:gd name="T112" fmla="*/ 0 h 1283"/>
                  <a:gd name="T113" fmla="*/ 1276 w 1276"/>
                  <a:gd name="T114" fmla="*/ 1283 h 128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76" h="1283">
                    <a:moveTo>
                      <a:pt x="429" y="357"/>
                    </a:moveTo>
                    <a:lnTo>
                      <a:pt x="274" y="184"/>
                    </a:lnTo>
                    <a:lnTo>
                      <a:pt x="460" y="463"/>
                    </a:lnTo>
                    <a:lnTo>
                      <a:pt x="234" y="214"/>
                    </a:lnTo>
                    <a:lnTo>
                      <a:pt x="383" y="440"/>
                    </a:lnTo>
                    <a:lnTo>
                      <a:pt x="158" y="289"/>
                    </a:lnTo>
                    <a:lnTo>
                      <a:pt x="391" y="514"/>
                    </a:lnTo>
                    <a:lnTo>
                      <a:pt x="122" y="338"/>
                    </a:lnTo>
                    <a:lnTo>
                      <a:pt x="382" y="563"/>
                    </a:lnTo>
                    <a:lnTo>
                      <a:pt x="73" y="382"/>
                    </a:lnTo>
                    <a:lnTo>
                      <a:pt x="381" y="586"/>
                    </a:lnTo>
                    <a:lnTo>
                      <a:pt x="0" y="473"/>
                    </a:lnTo>
                    <a:lnTo>
                      <a:pt x="374" y="611"/>
                    </a:lnTo>
                    <a:lnTo>
                      <a:pt x="35" y="598"/>
                    </a:lnTo>
                    <a:lnTo>
                      <a:pt x="365" y="651"/>
                    </a:lnTo>
                    <a:lnTo>
                      <a:pt x="23" y="685"/>
                    </a:lnTo>
                    <a:lnTo>
                      <a:pt x="349" y="699"/>
                    </a:lnTo>
                    <a:lnTo>
                      <a:pt x="72" y="796"/>
                    </a:lnTo>
                    <a:lnTo>
                      <a:pt x="411" y="714"/>
                    </a:lnTo>
                    <a:lnTo>
                      <a:pt x="447" y="736"/>
                    </a:lnTo>
                    <a:lnTo>
                      <a:pt x="166" y="967"/>
                    </a:lnTo>
                    <a:lnTo>
                      <a:pt x="416" y="804"/>
                    </a:lnTo>
                    <a:lnTo>
                      <a:pt x="217" y="988"/>
                    </a:lnTo>
                    <a:lnTo>
                      <a:pt x="460" y="817"/>
                    </a:lnTo>
                    <a:lnTo>
                      <a:pt x="282" y="1082"/>
                    </a:lnTo>
                    <a:lnTo>
                      <a:pt x="501" y="824"/>
                    </a:lnTo>
                    <a:lnTo>
                      <a:pt x="352" y="1114"/>
                    </a:lnTo>
                    <a:lnTo>
                      <a:pt x="559" y="837"/>
                    </a:lnTo>
                    <a:lnTo>
                      <a:pt x="382" y="1233"/>
                    </a:lnTo>
                    <a:lnTo>
                      <a:pt x="557" y="890"/>
                    </a:lnTo>
                    <a:lnTo>
                      <a:pt x="492" y="1282"/>
                    </a:lnTo>
                    <a:lnTo>
                      <a:pt x="571" y="866"/>
                    </a:lnTo>
                    <a:lnTo>
                      <a:pt x="586" y="1181"/>
                    </a:lnTo>
                    <a:lnTo>
                      <a:pt x="626" y="858"/>
                    </a:lnTo>
                    <a:lnTo>
                      <a:pt x="743" y="1190"/>
                    </a:lnTo>
                    <a:lnTo>
                      <a:pt x="688" y="899"/>
                    </a:lnTo>
                    <a:lnTo>
                      <a:pt x="794" y="1015"/>
                    </a:lnTo>
                    <a:lnTo>
                      <a:pt x="934" y="1232"/>
                    </a:lnTo>
                    <a:lnTo>
                      <a:pt x="764" y="898"/>
                    </a:lnTo>
                    <a:lnTo>
                      <a:pt x="952" y="1134"/>
                    </a:lnTo>
                    <a:lnTo>
                      <a:pt x="779" y="862"/>
                    </a:lnTo>
                    <a:lnTo>
                      <a:pt x="994" y="1105"/>
                    </a:lnTo>
                    <a:lnTo>
                      <a:pt x="818" y="845"/>
                    </a:lnTo>
                    <a:lnTo>
                      <a:pt x="1084" y="1039"/>
                    </a:lnTo>
                    <a:lnTo>
                      <a:pt x="866" y="821"/>
                    </a:lnTo>
                    <a:lnTo>
                      <a:pt x="1114" y="982"/>
                    </a:lnTo>
                    <a:lnTo>
                      <a:pt x="885" y="780"/>
                    </a:lnTo>
                    <a:lnTo>
                      <a:pt x="1217" y="962"/>
                    </a:lnTo>
                    <a:lnTo>
                      <a:pt x="928" y="763"/>
                    </a:lnTo>
                    <a:lnTo>
                      <a:pt x="1275" y="849"/>
                    </a:lnTo>
                    <a:lnTo>
                      <a:pt x="872" y="717"/>
                    </a:lnTo>
                    <a:lnTo>
                      <a:pt x="1165" y="716"/>
                    </a:lnTo>
                    <a:lnTo>
                      <a:pt x="827" y="663"/>
                    </a:lnTo>
                    <a:lnTo>
                      <a:pt x="1161" y="635"/>
                    </a:lnTo>
                    <a:lnTo>
                      <a:pt x="839" y="614"/>
                    </a:lnTo>
                    <a:lnTo>
                      <a:pt x="1144" y="517"/>
                    </a:lnTo>
                    <a:lnTo>
                      <a:pt x="797" y="597"/>
                    </a:lnTo>
                    <a:lnTo>
                      <a:pt x="1226" y="304"/>
                    </a:lnTo>
                    <a:lnTo>
                      <a:pt x="828" y="524"/>
                    </a:lnTo>
                    <a:lnTo>
                      <a:pt x="1084" y="301"/>
                    </a:lnTo>
                    <a:lnTo>
                      <a:pt x="729" y="553"/>
                    </a:lnTo>
                    <a:lnTo>
                      <a:pt x="959" y="218"/>
                    </a:lnTo>
                    <a:lnTo>
                      <a:pt x="691" y="537"/>
                    </a:lnTo>
                    <a:lnTo>
                      <a:pt x="882" y="5"/>
                    </a:lnTo>
                    <a:lnTo>
                      <a:pt x="694" y="465"/>
                    </a:lnTo>
                    <a:lnTo>
                      <a:pt x="745" y="0"/>
                    </a:lnTo>
                    <a:lnTo>
                      <a:pt x="680" y="419"/>
                    </a:lnTo>
                    <a:lnTo>
                      <a:pt x="643" y="87"/>
                    </a:lnTo>
                    <a:lnTo>
                      <a:pt x="637" y="432"/>
                    </a:lnTo>
                    <a:lnTo>
                      <a:pt x="575" y="8"/>
                    </a:lnTo>
                    <a:lnTo>
                      <a:pt x="588" y="436"/>
                    </a:lnTo>
                    <a:lnTo>
                      <a:pt x="452" y="35"/>
                    </a:lnTo>
                    <a:lnTo>
                      <a:pt x="553" y="449"/>
                    </a:lnTo>
                    <a:lnTo>
                      <a:pt x="356" y="61"/>
                    </a:lnTo>
                    <a:lnTo>
                      <a:pt x="429" y="357"/>
                    </a:lnTo>
                  </a:path>
                </a:pathLst>
              </a:custGeom>
              <a:solidFill>
                <a:srgbClr val="404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48" name="Freeform 9"/>
              <p:cNvSpPr>
                <a:spLocks/>
              </p:cNvSpPr>
              <p:nvPr/>
            </p:nvSpPr>
            <p:spPr bwMode="auto">
              <a:xfrm>
                <a:off x="1397" y="1166"/>
                <a:ext cx="606" cy="580"/>
              </a:xfrm>
              <a:custGeom>
                <a:avLst/>
                <a:gdLst>
                  <a:gd name="T0" fmla="*/ 0 w 606"/>
                  <a:gd name="T1" fmla="*/ 579 h 580"/>
                  <a:gd name="T2" fmla="*/ 514 w 606"/>
                  <a:gd name="T3" fmla="*/ 0 h 580"/>
                  <a:gd name="T4" fmla="*/ 296 w 606"/>
                  <a:gd name="T5" fmla="*/ 279 h 580"/>
                  <a:gd name="T6" fmla="*/ 605 w 606"/>
                  <a:gd name="T7" fmla="*/ 51 h 580"/>
                  <a:gd name="T8" fmla="*/ 0 w 606"/>
                  <a:gd name="T9" fmla="*/ 579 h 580"/>
                  <a:gd name="T10" fmla="*/ 0 60000 65536"/>
                  <a:gd name="T11" fmla="*/ 0 60000 65536"/>
                  <a:gd name="T12" fmla="*/ 0 60000 65536"/>
                  <a:gd name="T13" fmla="*/ 0 60000 65536"/>
                  <a:gd name="T14" fmla="*/ 0 60000 65536"/>
                  <a:gd name="T15" fmla="*/ 0 w 606"/>
                  <a:gd name="T16" fmla="*/ 0 h 580"/>
                  <a:gd name="T17" fmla="*/ 606 w 606"/>
                  <a:gd name="T18" fmla="*/ 580 h 580"/>
                </a:gdLst>
                <a:ahLst/>
                <a:cxnLst>
                  <a:cxn ang="T10">
                    <a:pos x="T0" y="T1"/>
                  </a:cxn>
                  <a:cxn ang="T11">
                    <a:pos x="T2" y="T3"/>
                  </a:cxn>
                  <a:cxn ang="T12">
                    <a:pos x="T4" y="T5"/>
                  </a:cxn>
                  <a:cxn ang="T13">
                    <a:pos x="T6" y="T7"/>
                  </a:cxn>
                  <a:cxn ang="T14">
                    <a:pos x="T8" y="T9"/>
                  </a:cxn>
                </a:cxnLst>
                <a:rect l="T15" t="T16" r="T17" b="T18"/>
                <a:pathLst>
                  <a:path w="606" h="580">
                    <a:moveTo>
                      <a:pt x="0" y="579"/>
                    </a:moveTo>
                    <a:lnTo>
                      <a:pt x="514" y="0"/>
                    </a:lnTo>
                    <a:lnTo>
                      <a:pt x="296" y="279"/>
                    </a:lnTo>
                    <a:lnTo>
                      <a:pt x="605" y="51"/>
                    </a:lnTo>
                    <a:lnTo>
                      <a:pt x="0" y="579"/>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49" name="Freeform 10"/>
              <p:cNvSpPr>
                <a:spLocks/>
              </p:cNvSpPr>
              <p:nvPr/>
            </p:nvSpPr>
            <p:spPr bwMode="auto">
              <a:xfrm>
                <a:off x="1418" y="1589"/>
                <a:ext cx="784" cy="181"/>
              </a:xfrm>
              <a:custGeom>
                <a:avLst/>
                <a:gdLst>
                  <a:gd name="T0" fmla="*/ 0 w 784"/>
                  <a:gd name="T1" fmla="*/ 180 h 181"/>
                  <a:gd name="T2" fmla="*/ 770 w 784"/>
                  <a:gd name="T3" fmla="*/ 104 h 181"/>
                  <a:gd name="T4" fmla="*/ 417 w 784"/>
                  <a:gd name="T5" fmla="*/ 117 h 181"/>
                  <a:gd name="T6" fmla="*/ 783 w 784"/>
                  <a:gd name="T7" fmla="*/ 0 h 181"/>
                  <a:gd name="T8" fmla="*/ 0 w 784"/>
                  <a:gd name="T9" fmla="*/ 180 h 181"/>
                  <a:gd name="T10" fmla="*/ 0 60000 65536"/>
                  <a:gd name="T11" fmla="*/ 0 60000 65536"/>
                  <a:gd name="T12" fmla="*/ 0 60000 65536"/>
                  <a:gd name="T13" fmla="*/ 0 60000 65536"/>
                  <a:gd name="T14" fmla="*/ 0 60000 65536"/>
                  <a:gd name="T15" fmla="*/ 0 w 784"/>
                  <a:gd name="T16" fmla="*/ 0 h 181"/>
                  <a:gd name="T17" fmla="*/ 784 w 784"/>
                  <a:gd name="T18" fmla="*/ 181 h 181"/>
                </a:gdLst>
                <a:ahLst/>
                <a:cxnLst>
                  <a:cxn ang="T10">
                    <a:pos x="T0" y="T1"/>
                  </a:cxn>
                  <a:cxn ang="T11">
                    <a:pos x="T2" y="T3"/>
                  </a:cxn>
                  <a:cxn ang="T12">
                    <a:pos x="T4" y="T5"/>
                  </a:cxn>
                  <a:cxn ang="T13">
                    <a:pos x="T6" y="T7"/>
                  </a:cxn>
                  <a:cxn ang="T14">
                    <a:pos x="T8" y="T9"/>
                  </a:cxn>
                </a:cxnLst>
                <a:rect l="T15" t="T16" r="T17" b="T18"/>
                <a:pathLst>
                  <a:path w="784" h="181">
                    <a:moveTo>
                      <a:pt x="0" y="180"/>
                    </a:moveTo>
                    <a:lnTo>
                      <a:pt x="770" y="104"/>
                    </a:lnTo>
                    <a:lnTo>
                      <a:pt x="417" y="117"/>
                    </a:lnTo>
                    <a:lnTo>
                      <a:pt x="783" y="0"/>
                    </a:lnTo>
                    <a:lnTo>
                      <a:pt x="0" y="18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0" name="Freeform 11"/>
              <p:cNvSpPr>
                <a:spLocks/>
              </p:cNvSpPr>
              <p:nvPr/>
            </p:nvSpPr>
            <p:spPr bwMode="auto">
              <a:xfrm>
                <a:off x="1414" y="1784"/>
                <a:ext cx="585" cy="635"/>
              </a:xfrm>
              <a:custGeom>
                <a:avLst/>
                <a:gdLst>
                  <a:gd name="T0" fmla="*/ 0 w 585"/>
                  <a:gd name="T1" fmla="*/ 0 h 635"/>
                  <a:gd name="T2" fmla="*/ 584 w 585"/>
                  <a:gd name="T3" fmla="*/ 541 h 635"/>
                  <a:gd name="T4" fmla="*/ 306 w 585"/>
                  <a:gd name="T5" fmla="*/ 309 h 635"/>
                  <a:gd name="T6" fmla="*/ 537 w 585"/>
                  <a:gd name="T7" fmla="*/ 634 h 635"/>
                  <a:gd name="T8" fmla="*/ 0 w 585"/>
                  <a:gd name="T9" fmla="*/ 0 h 635"/>
                  <a:gd name="T10" fmla="*/ 0 60000 65536"/>
                  <a:gd name="T11" fmla="*/ 0 60000 65536"/>
                  <a:gd name="T12" fmla="*/ 0 60000 65536"/>
                  <a:gd name="T13" fmla="*/ 0 60000 65536"/>
                  <a:gd name="T14" fmla="*/ 0 60000 65536"/>
                  <a:gd name="T15" fmla="*/ 0 w 585"/>
                  <a:gd name="T16" fmla="*/ 0 h 635"/>
                  <a:gd name="T17" fmla="*/ 585 w 585"/>
                  <a:gd name="T18" fmla="*/ 635 h 635"/>
                </a:gdLst>
                <a:ahLst/>
                <a:cxnLst>
                  <a:cxn ang="T10">
                    <a:pos x="T0" y="T1"/>
                  </a:cxn>
                  <a:cxn ang="T11">
                    <a:pos x="T2" y="T3"/>
                  </a:cxn>
                  <a:cxn ang="T12">
                    <a:pos x="T4" y="T5"/>
                  </a:cxn>
                  <a:cxn ang="T13">
                    <a:pos x="T6" y="T7"/>
                  </a:cxn>
                  <a:cxn ang="T14">
                    <a:pos x="T8" y="T9"/>
                  </a:cxn>
                </a:cxnLst>
                <a:rect l="T15" t="T16" r="T17" b="T18"/>
                <a:pathLst>
                  <a:path w="585" h="635">
                    <a:moveTo>
                      <a:pt x="0" y="0"/>
                    </a:moveTo>
                    <a:lnTo>
                      <a:pt x="584" y="541"/>
                    </a:lnTo>
                    <a:lnTo>
                      <a:pt x="306" y="309"/>
                    </a:lnTo>
                    <a:lnTo>
                      <a:pt x="537" y="634"/>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1" name="Freeform 12"/>
              <p:cNvSpPr>
                <a:spLocks/>
              </p:cNvSpPr>
              <p:nvPr/>
            </p:nvSpPr>
            <p:spPr bwMode="auto">
              <a:xfrm>
                <a:off x="1193" y="929"/>
                <a:ext cx="197" cy="807"/>
              </a:xfrm>
              <a:custGeom>
                <a:avLst/>
                <a:gdLst>
                  <a:gd name="T0" fmla="*/ 196 w 197"/>
                  <a:gd name="T1" fmla="*/ 806 h 807"/>
                  <a:gd name="T2" fmla="*/ 102 w 197"/>
                  <a:gd name="T3" fmla="*/ 17 h 807"/>
                  <a:gd name="T4" fmla="*/ 126 w 197"/>
                  <a:gd name="T5" fmla="*/ 376 h 807"/>
                  <a:gd name="T6" fmla="*/ 0 w 197"/>
                  <a:gd name="T7" fmla="*/ 0 h 807"/>
                  <a:gd name="T8" fmla="*/ 196 w 197"/>
                  <a:gd name="T9" fmla="*/ 806 h 807"/>
                  <a:gd name="T10" fmla="*/ 0 60000 65536"/>
                  <a:gd name="T11" fmla="*/ 0 60000 65536"/>
                  <a:gd name="T12" fmla="*/ 0 60000 65536"/>
                  <a:gd name="T13" fmla="*/ 0 60000 65536"/>
                  <a:gd name="T14" fmla="*/ 0 60000 65536"/>
                  <a:gd name="T15" fmla="*/ 0 w 197"/>
                  <a:gd name="T16" fmla="*/ 0 h 807"/>
                  <a:gd name="T17" fmla="*/ 197 w 197"/>
                  <a:gd name="T18" fmla="*/ 807 h 807"/>
                </a:gdLst>
                <a:ahLst/>
                <a:cxnLst>
                  <a:cxn ang="T10">
                    <a:pos x="T0" y="T1"/>
                  </a:cxn>
                  <a:cxn ang="T11">
                    <a:pos x="T2" y="T3"/>
                  </a:cxn>
                  <a:cxn ang="T12">
                    <a:pos x="T4" y="T5"/>
                  </a:cxn>
                  <a:cxn ang="T13">
                    <a:pos x="T6" y="T7"/>
                  </a:cxn>
                  <a:cxn ang="T14">
                    <a:pos x="T8" y="T9"/>
                  </a:cxn>
                </a:cxnLst>
                <a:rect l="T15" t="T16" r="T17" b="T18"/>
                <a:pathLst>
                  <a:path w="197" h="807">
                    <a:moveTo>
                      <a:pt x="196" y="806"/>
                    </a:moveTo>
                    <a:lnTo>
                      <a:pt x="102" y="17"/>
                    </a:lnTo>
                    <a:lnTo>
                      <a:pt x="126" y="376"/>
                    </a:lnTo>
                    <a:lnTo>
                      <a:pt x="0" y="0"/>
                    </a:lnTo>
                    <a:lnTo>
                      <a:pt x="196" y="806"/>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2" name="Freeform 13"/>
              <p:cNvSpPr>
                <a:spLocks/>
              </p:cNvSpPr>
              <p:nvPr/>
            </p:nvSpPr>
            <p:spPr bwMode="auto">
              <a:xfrm>
                <a:off x="1048" y="1828"/>
                <a:ext cx="315" cy="810"/>
              </a:xfrm>
              <a:custGeom>
                <a:avLst/>
                <a:gdLst>
                  <a:gd name="T0" fmla="*/ 314 w 315"/>
                  <a:gd name="T1" fmla="*/ 0 h 810"/>
                  <a:gd name="T2" fmla="*/ 275 w 315"/>
                  <a:gd name="T3" fmla="*/ 733 h 810"/>
                  <a:gd name="T4" fmla="*/ 267 w 315"/>
                  <a:gd name="T5" fmla="*/ 334 h 810"/>
                  <a:gd name="T6" fmla="*/ 128 w 315"/>
                  <a:gd name="T7" fmla="*/ 809 h 810"/>
                  <a:gd name="T8" fmla="*/ 201 w 315"/>
                  <a:gd name="T9" fmla="*/ 324 h 810"/>
                  <a:gd name="T10" fmla="*/ 0 w 315"/>
                  <a:gd name="T11" fmla="*/ 637 h 810"/>
                  <a:gd name="T12" fmla="*/ 314 w 315"/>
                  <a:gd name="T13" fmla="*/ 0 h 810"/>
                  <a:gd name="T14" fmla="*/ 0 60000 65536"/>
                  <a:gd name="T15" fmla="*/ 0 60000 65536"/>
                  <a:gd name="T16" fmla="*/ 0 60000 65536"/>
                  <a:gd name="T17" fmla="*/ 0 60000 65536"/>
                  <a:gd name="T18" fmla="*/ 0 60000 65536"/>
                  <a:gd name="T19" fmla="*/ 0 60000 65536"/>
                  <a:gd name="T20" fmla="*/ 0 60000 65536"/>
                  <a:gd name="T21" fmla="*/ 0 w 315"/>
                  <a:gd name="T22" fmla="*/ 0 h 810"/>
                  <a:gd name="T23" fmla="*/ 315 w 315"/>
                  <a:gd name="T24" fmla="*/ 810 h 8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5" h="810">
                    <a:moveTo>
                      <a:pt x="314" y="0"/>
                    </a:moveTo>
                    <a:lnTo>
                      <a:pt x="275" y="733"/>
                    </a:lnTo>
                    <a:lnTo>
                      <a:pt x="267" y="334"/>
                    </a:lnTo>
                    <a:lnTo>
                      <a:pt x="128" y="809"/>
                    </a:lnTo>
                    <a:lnTo>
                      <a:pt x="201" y="324"/>
                    </a:lnTo>
                    <a:lnTo>
                      <a:pt x="0" y="637"/>
                    </a:lnTo>
                    <a:lnTo>
                      <a:pt x="314"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3" name="Freeform 14"/>
              <p:cNvSpPr>
                <a:spLocks/>
              </p:cNvSpPr>
              <p:nvPr/>
            </p:nvSpPr>
            <p:spPr bwMode="auto">
              <a:xfrm>
                <a:off x="1448" y="1784"/>
                <a:ext cx="767" cy="400"/>
              </a:xfrm>
              <a:custGeom>
                <a:avLst/>
                <a:gdLst>
                  <a:gd name="T0" fmla="*/ 0 w 767"/>
                  <a:gd name="T1" fmla="*/ 0 h 400"/>
                  <a:gd name="T2" fmla="*/ 618 w 767"/>
                  <a:gd name="T3" fmla="*/ 399 h 400"/>
                  <a:gd name="T4" fmla="*/ 297 w 767"/>
                  <a:gd name="T5" fmla="*/ 159 h 400"/>
                  <a:gd name="T6" fmla="*/ 766 w 767"/>
                  <a:gd name="T7" fmla="*/ 324 h 400"/>
                  <a:gd name="T8" fmla="*/ 330 w 767"/>
                  <a:gd name="T9" fmla="*/ 99 h 400"/>
                  <a:gd name="T10" fmla="*/ 702 w 767"/>
                  <a:gd name="T11" fmla="*/ 122 h 400"/>
                  <a:gd name="T12" fmla="*/ 0 w 767"/>
                  <a:gd name="T13" fmla="*/ 0 h 400"/>
                  <a:gd name="T14" fmla="*/ 0 60000 65536"/>
                  <a:gd name="T15" fmla="*/ 0 60000 65536"/>
                  <a:gd name="T16" fmla="*/ 0 60000 65536"/>
                  <a:gd name="T17" fmla="*/ 0 60000 65536"/>
                  <a:gd name="T18" fmla="*/ 0 60000 65536"/>
                  <a:gd name="T19" fmla="*/ 0 60000 65536"/>
                  <a:gd name="T20" fmla="*/ 0 60000 65536"/>
                  <a:gd name="T21" fmla="*/ 0 w 767"/>
                  <a:gd name="T22" fmla="*/ 0 h 400"/>
                  <a:gd name="T23" fmla="*/ 767 w 767"/>
                  <a:gd name="T24" fmla="*/ 400 h 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7" h="400">
                    <a:moveTo>
                      <a:pt x="0" y="0"/>
                    </a:moveTo>
                    <a:lnTo>
                      <a:pt x="618" y="399"/>
                    </a:lnTo>
                    <a:lnTo>
                      <a:pt x="297" y="159"/>
                    </a:lnTo>
                    <a:lnTo>
                      <a:pt x="766" y="324"/>
                    </a:lnTo>
                    <a:lnTo>
                      <a:pt x="330" y="99"/>
                    </a:lnTo>
                    <a:lnTo>
                      <a:pt x="702" y="122"/>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4" name="Freeform 15"/>
              <p:cNvSpPr>
                <a:spLocks/>
              </p:cNvSpPr>
              <p:nvPr/>
            </p:nvSpPr>
            <p:spPr bwMode="auto">
              <a:xfrm>
                <a:off x="569" y="1783"/>
                <a:ext cx="783" cy="179"/>
              </a:xfrm>
              <a:custGeom>
                <a:avLst/>
                <a:gdLst>
                  <a:gd name="T0" fmla="*/ 782 w 783"/>
                  <a:gd name="T1" fmla="*/ 0 h 179"/>
                  <a:gd name="T2" fmla="*/ 12 w 783"/>
                  <a:gd name="T3" fmla="*/ 76 h 179"/>
                  <a:gd name="T4" fmla="*/ 364 w 783"/>
                  <a:gd name="T5" fmla="*/ 61 h 179"/>
                  <a:gd name="T6" fmla="*/ 0 w 783"/>
                  <a:gd name="T7" fmla="*/ 178 h 179"/>
                  <a:gd name="T8" fmla="*/ 782 w 783"/>
                  <a:gd name="T9" fmla="*/ 0 h 179"/>
                  <a:gd name="T10" fmla="*/ 0 60000 65536"/>
                  <a:gd name="T11" fmla="*/ 0 60000 65536"/>
                  <a:gd name="T12" fmla="*/ 0 60000 65536"/>
                  <a:gd name="T13" fmla="*/ 0 60000 65536"/>
                  <a:gd name="T14" fmla="*/ 0 60000 65536"/>
                  <a:gd name="T15" fmla="*/ 0 w 783"/>
                  <a:gd name="T16" fmla="*/ 0 h 179"/>
                  <a:gd name="T17" fmla="*/ 783 w 783"/>
                  <a:gd name="T18" fmla="*/ 179 h 179"/>
                </a:gdLst>
                <a:ahLst/>
                <a:cxnLst>
                  <a:cxn ang="T10">
                    <a:pos x="T0" y="T1"/>
                  </a:cxn>
                  <a:cxn ang="T11">
                    <a:pos x="T2" y="T3"/>
                  </a:cxn>
                  <a:cxn ang="T12">
                    <a:pos x="T4" y="T5"/>
                  </a:cxn>
                  <a:cxn ang="T13">
                    <a:pos x="T6" y="T7"/>
                  </a:cxn>
                  <a:cxn ang="T14">
                    <a:pos x="T8" y="T9"/>
                  </a:cxn>
                </a:cxnLst>
                <a:rect l="T15" t="T16" r="T17" b="T18"/>
                <a:pathLst>
                  <a:path w="783" h="179">
                    <a:moveTo>
                      <a:pt x="782" y="0"/>
                    </a:moveTo>
                    <a:lnTo>
                      <a:pt x="12" y="76"/>
                    </a:lnTo>
                    <a:lnTo>
                      <a:pt x="364" y="61"/>
                    </a:lnTo>
                    <a:lnTo>
                      <a:pt x="0" y="178"/>
                    </a:lnTo>
                    <a:lnTo>
                      <a:pt x="782"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5" name="Freeform 16"/>
              <p:cNvSpPr>
                <a:spLocks/>
              </p:cNvSpPr>
              <p:nvPr/>
            </p:nvSpPr>
            <p:spPr bwMode="auto">
              <a:xfrm>
                <a:off x="753" y="1812"/>
                <a:ext cx="605" cy="582"/>
              </a:xfrm>
              <a:custGeom>
                <a:avLst/>
                <a:gdLst>
                  <a:gd name="T0" fmla="*/ 604 w 605"/>
                  <a:gd name="T1" fmla="*/ 0 h 582"/>
                  <a:gd name="T2" fmla="*/ 90 w 605"/>
                  <a:gd name="T3" fmla="*/ 581 h 582"/>
                  <a:gd name="T4" fmla="*/ 309 w 605"/>
                  <a:gd name="T5" fmla="*/ 303 h 582"/>
                  <a:gd name="T6" fmla="*/ 0 w 605"/>
                  <a:gd name="T7" fmla="*/ 531 h 582"/>
                  <a:gd name="T8" fmla="*/ 604 w 605"/>
                  <a:gd name="T9" fmla="*/ 0 h 582"/>
                  <a:gd name="T10" fmla="*/ 0 60000 65536"/>
                  <a:gd name="T11" fmla="*/ 0 60000 65536"/>
                  <a:gd name="T12" fmla="*/ 0 60000 65536"/>
                  <a:gd name="T13" fmla="*/ 0 60000 65536"/>
                  <a:gd name="T14" fmla="*/ 0 60000 65536"/>
                  <a:gd name="T15" fmla="*/ 0 w 605"/>
                  <a:gd name="T16" fmla="*/ 0 h 582"/>
                  <a:gd name="T17" fmla="*/ 605 w 605"/>
                  <a:gd name="T18" fmla="*/ 582 h 582"/>
                </a:gdLst>
                <a:ahLst/>
                <a:cxnLst>
                  <a:cxn ang="T10">
                    <a:pos x="T0" y="T1"/>
                  </a:cxn>
                  <a:cxn ang="T11">
                    <a:pos x="T2" y="T3"/>
                  </a:cxn>
                  <a:cxn ang="T12">
                    <a:pos x="T4" y="T5"/>
                  </a:cxn>
                  <a:cxn ang="T13">
                    <a:pos x="T6" y="T7"/>
                  </a:cxn>
                  <a:cxn ang="T14">
                    <a:pos x="T8" y="T9"/>
                  </a:cxn>
                </a:cxnLst>
                <a:rect l="T15" t="T16" r="T17" b="T18"/>
                <a:pathLst>
                  <a:path w="605" h="582">
                    <a:moveTo>
                      <a:pt x="604" y="0"/>
                    </a:moveTo>
                    <a:lnTo>
                      <a:pt x="90" y="581"/>
                    </a:lnTo>
                    <a:lnTo>
                      <a:pt x="309" y="303"/>
                    </a:lnTo>
                    <a:lnTo>
                      <a:pt x="0" y="531"/>
                    </a:lnTo>
                    <a:lnTo>
                      <a:pt x="604"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6" name="Freeform 17"/>
              <p:cNvSpPr>
                <a:spLocks/>
              </p:cNvSpPr>
              <p:nvPr/>
            </p:nvSpPr>
            <p:spPr bwMode="auto">
              <a:xfrm>
                <a:off x="1374" y="1819"/>
                <a:ext cx="198" cy="808"/>
              </a:xfrm>
              <a:custGeom>
                <a:avLst/>
                <a:gdLst>
                  <a:gd name="T0" fmla="*/ 0 w 198"/>
                  <a:gd name="T1" fmla="*/ 0 h 808"/>
                  <a:gd name="T2" fmla="*/ 93 w 198"/>
                  <a:gd name="T3" fmla="*/ 790 h 808"/>
                  <a:gd name="T4" fmla="*/ 72 w 198"/>
                  <a:gd name="T5" fmla="*/ 430 h 808"/>
                  <a:gd name="T6" fmla="*/ 197 w 198"/>
                  <a:gd name="T7" fmla="*/ 807 h 808"/>
                  <a:gd name="T8" fmla="*/ 0 w 198"/>
                  <a:gd name="T9" fmla="*/ 0 h 808"/>
                  <a:gd name="T10" fmla="*/ 0 60000 65536"/>
                  <a:gd name="T11" fmla="*/ 0 60000 65536"/>
                  <a:gd name="T12" fmla="*/ 0 60000 65536"/>
                  <a:gd name="T13" fmla="*/ 0 60000 65536"/>
                  <a:gd name="T14" fmla="*/ 0 60000 65536"/>
                  <a:gd name="T15" fmla="*/ 0 w 198"/>
                  <a:gd name="T16" fmla="*/ 0 h 808"/>
                  <a:gd name="T17" fmla="*/ 198 w 198"/>
                  <a:gd name="T18" fmla="*/ 808 h 808"/>
                </a:gdLst>
                <a:ahLst/>
                <a:cxnLst>
                  <a:cxn ang="T10">
                    <a:pos x="T0" y="T1"/>
                  </a:cxn>
                  <a:cxn ang="T11">
                    <a:pos x="T2" y="T3"/>
                  </a:cxn>
                  <a:cxn ang="T12">
                    <a:pos x="T4" y="T5"/>
                  </a:cxn>
                  <a:cxn ang="T13">
                    <a:pos x="T6" y="T7"/>
                  </a:cxn>
                  <a:cxn ang="T14">
                    <a:pos x="T8" y="T9"/>
                  </a:cxn>
                </a:cxnLst>
                <a:rect l="T15" t="T16" r="T17" b="T18"/>
                <a:pathLst>
                  <a:path w="198" h="808">
                    <a:moveTo>
                      <a:pt x="0" y="0"/>
                    </a:moveTo>
                    <a:lnTo>
                      <a:pt x="93" y="790"/>
                    </a:lnTo>
                    <a:lnTo>
                      <a:pt x="72" y="430"/>
                    </a:lnTo>
                    <a:lnTo>
                      <a:pt x="197" y="807"/>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7" name="Freeform 18"/>
              <p:cNvSpPr>
                <a:spLocks/>
              </p:cNvSpPr>
              <p:nvPr/>
            </p:nvSpPr>
            <p:spPr bwMode="auto">
              <a:xfrm>
                <a:off x="762" y="1136"/>
                <a:ext cx="586" cy="634"/>
              </a:xfrm>
              <a:custGeom>
                <a:avLst/>
                <a:gdLst>
                  <a:gd name="T0" fmla="*/ 585 w 586"/>
                  <a:gd name="T1" fmla="*/ 633 h 634"/>
                  <a:gd name="T2" fmla="*/ 0 w 586"/>
                  <a:gd name="T3" fmla="*/ 91 h 634"/>
                  <a:gd name="T4" fmla="*/ 281 w 586"/>
                  <a:gd name="T5" fmla="*/ 324 h 634"/>
                  <a:gd name="T6" fmla="*/ 50 w 586"/>
                  <a:gd name="T7" fmla="*/ 0 h 634"/>
                  <a:gd name="T8" fmla="*/ 585 w 586"/>
                  <a:gd name="T9" fmla="*/ 633 h 634"/>
                  <a:gd name="T10" fmla="*/ 0 60000 65536"/>
                  <a:gd name="T11" fmla="*/ 0 60000 65536"/>
                  <a:gd name="T12" fmla="*/ 0 60000 65536"/>
                  <a:gd name="T13" fmla="*/ 0 60000 65536"/>
                  <a:gd name="T14" fmla="*/ 0 60000 65536"/>
                  <a:gd name="T15" fmla="*/ 0 w 586"/>
                  <a:gd name="T16" fmla="*/ 0 h 634"/>
                  <a:gd name="T17" fmla="*/ 586 w 586"/>
                  <a:gd name="T18" fmla="*/ 634 h 634"/>
                </a:gdLst>
                <a:ahLst/>
                <a:cxnLst>
                  <a:cxn ang="T10">
                    <a:pos x="T0" y="T1"/>
                  </a:cxn>
                  <a:cxn ang="T11">
                    <a:pos x="T2" y="T3"/>
                  </a:cxn>
                  <a:cxn ang="T12">
                    <a:pos x="T4" y="T5"/>
                  </a:cxn>
                  <a:cxn ang="T13">
                    <a:pos x="T6" y="T7"/>
                  </a:cxn>
                  <a:cxn ang="T14">
                    <a:pos x="T8" y="T9"/>
                  </a:cxn>
                </a:cxnLst>
                <a:rect l="T15" t="T16" r="T17" b="T18"/>
                <a:pathLst>
                  <a:path w="586" h="634">
                    <a:moveTo>
                      <a:pt x="585" y="633"/>
                    </a:moveTo>
                    <a:lnTo>
                      <a:pt x="0" y="91"/>
                    </a:lnTo>
                    <a:lnTo>
                      <a:pt x="281" y="324"/>
                    </a:lnTo>
                    <a:lnTo>
                      <a:pt x="50" y="0"/>
                    </a:lnTo>
                    <a:lnTo>
                      <a:pt x="585" y="633"/>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8" name="Freeform 19"/>
              <p:cNvSpPr>
                <a:spLocks/>
              </p:cNvSpPr>
              <p:nvPr/>
            </p:nvSpPr>
            <p:spPr bwMode="auto">
              <a:xfrm>
                <a:off x="573" y="1378"/>
                <a:ext cx="764" cy="400"/>
              </a:xfrm>
              <a:custGeom>
                <a:avLst/>
                <a:gdLst>
                  <a:gd name="T0" fmla="*/ 763 w 764"/>
                  <a:gd name="T1" fmla="*/ 399 h 400"/>
                  <a:gd name="T2" fmla="*/ 147 w 764"/>
                  <a:gd name="T3" fmla="*/ 0 h 400"/>
                  <a:gd name="T4" fmla="*/ 465 w 764"/>
                  <a:gd name="T5" fmla="*/ 239 h 400"/>
                  <a:gd name="T6" fmla="*/ 0 w 764"/>
                  <a:gd name="T7" fmla="*/ 75 h 400"/>
                  <a:gd name="T8" fmla="*/ 434 w 764"/>
                  <a:gd name="T9" fmla="*/ 300 h 400"/>
                  <a:gd name="T10" fmla="*/ 63 w 764"/>
                  <a:gd name="T11" fmla="*/ 278 h 400"/>
                  <a:gd name="T12" fmla="*/ 763 w 764"/>
                  <a:gd name="T13" fmla="*/ 399 h 400"/>
                  <a:gd name="T14" fmla="*/ 0 60000 65536"/>
                  <a:gd name="T15" fmla="*/ 0 60000 65536"/>
                  <a:gd name="T16" fmla="*/ 0 60000 65536"/>
                  <a:gd name="T17" fmla="*/ 0 60000 65536"/>
                  <a:gd name="T18" fmla="*/ 0 60000 65536"/>
                  <a:gd name="T19" fmla="*/ 0 60000 65536"/>
                  <a:gd name="T20" fmla="*/ 0 60000 65536"/>
                  <a:gd name="T21" fmla="*/ 0 w 764"/>
                  <a:gd name="T22" fmla="*/ 0 h 400"/>
                  <a:gd name="T23" fmla="*/ 764 w 764"/>
                  <a:gd name="T24" fmla="*/ 400 h 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4" h="400">
                    <a:moveTo>
                      <a:pt x="763" y="399"/>
                    </a:moveTo>
                    <a:lnTo>
                      <a:pt x="147" y="0"/>
                    </a:lnTo>
                    <a:lnTo>
                      <a:pt x="465" y="239"/>
                    </a:lnTo>
                    <a:lnTo>
                      <a:pt x="0" y="75"/>
                    </a:lnTo>
                    <a:lnTo>
                      <a:pt x="434" y="300"/>
                    </a:lnTo>
                    <a:lnTo>
                      <a:pt x="63" y="278"/>
                    </a:lnTo>
                    <a:lnTo>
                      <a:pt x="763" y="399"/>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59" name="Freeform 20"/>
              <p:cNvSpPr>
                <a:spLocks/>
              </p:cNvSpPr>
              <p:nvPr/>
            </p:nvSpPr>
            <p:spPr bwMode="auto">
              <a:xfrm>
                <a:off x="645" y="1793"/>
                <a:ext cx="700" cy="396"/>
              </a:xfrm>
              <a:custGeom>
                <a:avLst/>
                <a:gdLst>
                  <a:gd name="T0" fmla="*/ 699 w 700"/>
                  <a:gd name="T1" fmla="*/ 0 h 396"/>
                  <a:gd name="T2" fmla="*/ 68 w 700"/>
                  <a:gd name="T3" fmla="*/ 217 h 396"/>
                  <a:gd name="T4" fmla="*/ 373 w 700"/>
                  <a:gd name="T5" fmla="*/ 137 h 396"/>
                  <a:gd name="T6" fmla="*/ 0 w 700"/>
                  <a:gd name="T7" fmla="*/ 395 h 396"/>
                  <a:gd name="T8" fmla="*/ 387 w 700"/>
                  <a:gd name="T9" fmla="*/ 193 h 396"/>
                  <a:gd name="T10" fmla="*/ 142 w 700"/>
                  <a:gd name="T11" fmla="*/ 393 h 396"/>
                  <a:gd name="T12" fmla="*/ 699 w 700"/>
                  <a:gd name="T13" fmla="*/ 0 h 396"/>
                  <a:gd name="T14" fmla="*/ 0 60000 65536"/>
                  <a:gd name="T15" fmla="*/ 0 60000 65536"/>
                  <a:gd name="T16" fmla="*/ 0 60000 65536"/>
                  <a:gd name="T17" fmla="*/ 0 60000 65536"/>
                  <a:gd name="T18" fmla="*/ 0 60000 65536"/>
                  <a:gd name="T19" fmla="*/ 0 60000 65536"/>
                  <a:gd name="T20" fmla="*/ 0 60000 65536"/>
                  <a:gd name="T21" fmla="*/ 0 w 700"/>
                  <a:gd name="T22" fmla="*/ 0 h 396"/>
                  <a:gd name="T23" fmla="*/ 700 w 700"/>
                  <a:gd name="T24" fmla="*/ 396 h 3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396">
                    <a:moveTo>
                      <a:pt x="699" y="0"/>
                    </a:moveTo>
                    <a:lnTo>
                      <a:pt x="68" y="217"/>
                    </a:lnTo>
                    <a:lnTo>
                      <a:pt x="373" y="137"/>
                    </a:lnTo>
                    <a:lnTo>
                      <a:pt x="0" y="395"/>
                    </a:lnTo>
                    <a:lnTo>
                      <a:pt x="387" y="193"/>
                    </a:lnTo>
                    <a:lnTo>
                      <a:pt x="142" y="393"/>
                    </a:lnTo>
                    <a:lnTo>
                      <a:pt x="699"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60" name="Freeform 21"/>
              <p:cNvSpPr>
                <a:spLocks/>
              </p:cNvSpPr>
              <p:nvPr/>
            </p:nvSpPr>
            <p:spPr bwMode="auto">
              <a:xfrm>
                <a:off x="1422" y="925"/>
                <a:ext cx="317" cy="809"/>
              </a:xfrm>
              <a:custGeom>
                <a:avLst/>
                <a:gdLst>
                  <a:gd name="T0" fmla="*/ 0 w 317"/>
                  <a:gd name="T1" fmla="*/ 808 h 809"/>
                  <a:gd name="T2" fmla="*/ 41 w 317"/>
                  <a:gd name="T3" fmla="*/ 75 h 809"/>
                  <a:gd name="T4" fmla="*/ 45 w 317"/>
                  <a:gd name="T5" fmla="*/ 474 h 809"/>
                  <a:gd name="T6" fmla="*/ 189 w 317"/>
                  <a:gd name="T7" fmla="*/ 0 h 809"/>
                  <a:gd name="T8" fmla="*/ 114 w 317"/>
                  <a:gd name="T9" fmla="*/ 483 h 809"/>
                  <a:gd name="T10" fmla="*/ 316 w 317"/>
                  <a:gd name="T11" fmla="*/ 171 h 809"/>
                  <a:gd name="T12" fmla="*/ 0 w 317"/>
                  <a:gd name="T13" fmla="*/ 808 h 809"/>
                  <a:gd name="T14" fmla="*/ 0 60000 65536"/>
                  <a:gd name="T15" fmla="*/ 0 60000 65536"/>
                  <a:gd name="T16" fmla="*/ 0 60000 65536"/>
                  <a:gd name="T17" fmla="*/ 0 60000 65536"/>
                  <a:gd name="T18" fmla="*/ 0 60000 65536"/>
                  <a:gd name="T19" fmla="*/ 0 60000 65536"/>
                  <a:gd name="T20" fmla="*/ 0 60000 65536"/>
                  <a:gd name="T21" fmla="*/ 0 w 317"/>
                  <a:gd name="T22" fmla="*/ 0 h 809"/>
                  <a:gd name="T23" fmla="*/ 317 w 317"/>
                  <a:gd name="T24" fmla="*/ 809 h 8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809">
                    <a:moveTo>
                      <a:pt x="0" y="808"/>
                    </a:moveTo>
                    <a:lnTo>
                      <a:pt x="41" y="75"/>
                    </a:lnTo>
                    <a:lnTo>
                      <a:pt x="45" y="474"/>
                    </a:lnTo>
                    <a:lnTo>
                      <a:pt x="189" y="0"/>
                    </a:lnTo>
                    <a:lnTo>
                      <a:pt x="114" y="483"/>
                    </a:lnTo>
                    <a:lnTo>
                      <a:pt x="316" y="171"/>
                    </a:lnTo>
                    <a:lnTo>
                      <a:pt x="0" y="808"/>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61" name="Freeform 22"/>
              <p:cNvSpPr>
                <a:spLocks/>
              </p:cNvSpPr>
              <p:nvPr/>
            </p:nvSpPr>
            <p:spPr bwMode="auto">
              <a:xfrm>
                <a:off x="1430" y="1365"/>
                <a:ext cx="732" cy="386"/>
              </a:xfrm>
              <a:custGeom>
                <a:avLst/>
                <a:gdLst>
                  <a:gd name="T0" fmla="*/ 0 w 732"/>
                  <a:gd name="T1" fmla="*/ 385 h 386"/>
                  <a:gd name="T2" fmla="*/ 548 w 732"/>
                  <a:gd name="T3" fmla="*/ 0 h 386"/>
                  <a:gd name="T4" fmla="*/ 303 w 732"/>
                  <a:gd name="T5" fmla="*/ 200 h 386"/>
                  <a:gd name="T6" fmla="*/ 731 w 732"/>
                  <a:gd name="T7" fmla="*/ 49 h 386"/>
                  <a:gd name="T8" fmla="*/ 341 w 732"/>
                  <a:gd name="T9" fmla="*/ 245 h 386"/>
                  <a:gd name="T10" fmla="*/ 648 w 732"/>
                  <a:gd name="T11" fmla="*/ 163 h 386"/>
                  <a:gd name="T12" fmla="*/ 0 w 732"/>
                  <a:gd name="T13" fmla="*/ 385 h 386"/>
                  <a:gd name="T14" fmla="*/ 0 60000 65536"/>
                  <a:gd name="T15" fmla="*/ 0 60000 65536"/>
                  <a:gd name="T16" fmla="*/ 0 60000 65536"/>
                  <a:gd name="T17" fmla="*/ 0 60000 65536"/>
                  <a:gd name="T18" fmla="*/ 0 60000 65536"/>
                  <a:gd name="T19" fmla="*/ 0 60000 65536"/>
                  <a:gd name="T20" fmla="*/ 0 60000 65536"/>
                  <a:gd name="T21" fmla="*/ 0 w 732"/>
                  <a:gd name="T22" fmla="*/ 0 h 386"/>
                  <a:gd name="T23" fmla="*/ 732 w 732"/>
                  <a:gd name="T24" fmla="*/ 386 h 3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2" h="386">
                    <a:moveTo>
                      <a:pt x="0" y="385"/>
                    </a:moveTo>
                    <a:lnTo>
                      <a:pt x="548" y="0"/>
                    </a:lnTo>
                    <a:lnTo>
                      <a:pt x="303" y="200"/>
                    </a:lnTo>
                    <a:lnTo>
                      <a:pt x="731" y="49"/>
                    </a:lnTo>
                    <a:lnTo>
                      <a:pt x="341" y="245"/>
                    </a:lnTo>
                    <a:lnTo>
                      <a:pt x="648" y="163"/>
                    </a:lnTo>
                    <a:lnTo>
                      <a:pt x="0" y="385"/>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62" name="Freeform 23"/>
              <p:cNvSpPr>
                <a:spLocks/>
              </p:cNvSpPr>
              <p:nvPr/>
            </p:nvSpPr>
            <p:spPr bwMode="auto">
              <a:xfrm>
                <a:off x="954" y="1012"/>
                <a:ext cx="407" cy="725"/>
              </a:xfrm>
              <a:custGeom>
                <a:avLst/>
                <a:gdLst>
                  <a:gd name="T0" fmla="*/ 406 w 407"/>
                  <a:gd name="T1" fmla="*/ 724 h 725"/>
                  <a:gd name="T2" fmla="*/ 174 w 407"/>
                  <a:gd name="T3" fmla="*/ 73 h 725"/>
                  <a:gd name="T4" fmla="*/ 263 w 407"/>
                  <a:gd name="T5" fmla="*/ 386 h 725"/>
                  <a:gd name="T6" fmla="*/ 0 w 407"/>
                  <a:gd name="T7" fmla="*/ 0 h 725"/>
                  <a:gd name="T8" fmla="*/ 208 w 407"/>
                  <a:gd name="T9" fmla="*/ 399 h 725"/>
                  <a:gd name="T10" fmla="*/ 6 w 407"/>
                  <a:gd name="T11" fmla="*/ 144 h 725"/>
                  <a:gd name="T12" fmla="*/ 406 w 407"/>
                  <a:gd name="T13" fmla="*/ 724 h 725"/>
                  <a:gd name="T14" fmla="*/ 0 60000 65536"/>
                  <a:gd name="T15" fmla="*/ 0 60000 65536"/>
                  <a:gd name="T16" fmla="*/ 0 60000 65536"/>
                  <a:gd name="T17" fmla="*/ 0 60000 65536"/>
                  <a:gd name="T18" fmla="*/ 0 60000 65536"/>
                  <a:gd name="T19" fmla="*/ 0 60000 65536"/>
                  <a:gd name="T20" fmla="*/ 0 60000 65536"/>
                  <a:gd name="T21" fmla="*/ 0 w 407"/>
                  <a:gd name="T22" fmla="*/ 0 h 725"/>
                  <a:gd name="T23" fmla="*/ 407 w 407"/>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7" h="725">
                    <a:moveTo>
                      <a:pt x="406" y="724"/>
                    </a:moveTo>
                    <a:lnTo>
                      <a:pt x="174" y="73"/>
                    </a:lnTo>
                    <a:lnTo>
                      <a:pt x="263" y="386"/>
                    </a:lnTo>
                    <a:lnTo>
                      <a:pt x="0" y="0"/>
                    </a:lnTo>
                    <a:lnTo>
                      <a:pt x="208" y="399"/>
                    </a:lnTo>
                    <a:lnTo>
                      <a:pt x="6" y="144"/>
                    </a:lnTo>
                    <a:lnTo>
                      <a:pt x="406" y="724"/>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63" name="Freeform 24"/>
              <p:cNvSpPr>
                <a:spLocks/>
              </p:cNvSpPr>
              <p:nvPr/>
            </p:nvSpPr>
            <p:spPr bwMode="auto">
              <a:xfrm>
                <a:off x="1407" y="1821"/>
                <a:ext cx="392" cy="757"/>
              </a:xfrm>
              <a:custGeom>
                <a:avLst/>
                <a:gdLst>
                  <a:gd name="T0" fmla="*/ 0 w 392"/>
                  <a:gd name="T1" fmla="*/ 0 h 757"/>
                  <a:gd name="T2" fmla="*/ 391 w 392"/>
                  <a:gd name="T3" fmla="*/ 567 h 757"/>
                  <a:gd name="T4" fmla="*/ 190 w 392"/>
                  <a:gd name="T5" fmla="*/ 315 h 757"/>
                  <a:gd name="T6" fmla="*/ 349 w 392"/>
                  <a:gd name="T7" fmla="*/ 756 h 757"/>
                  <a:gd name="T8" fmla="*/ 146 w 392"/>
                  <a:gd name="T9" fmla="*/ 350 h 757"/>
                  <a:gd name="T10" fmla="*/ 235 w 392"/>
                  <a:gd name="T11" fmla="*/ 665 h 757"/>
                  <a:gd name="T12" fmla="*/ 0 w 392"/>
                  <a:gd name="T13" fmla="*/ 0 h 757"/>
                  <a:gd name="T14" fmla="*/ 0 60000 65536"/>
                  <a:gd name="T15" fmla="*/ 0 60000 65536"/>
                  <a:gd name="T16" fmla="*/ 0 60000 65536"/>
                  <a:gd name="T17" fmla="*/ 0 60000 65536"/>
                  <a:gd name="T18" fmla="*/ 0 60000 65536"/>
                  <a:gd name="T19" fmla="*/ 0 60000 65536"/>
                  <a:gd name="T20" fmla="*/ 0 60000 65536"/>
                  <a:gd name="T21" fmla="*/ 0 w 392"/>
                  <a:gd name="T22" fmla="*/ 0 h 757"/>
                  <a:gd name="T23" fmla="*/ 392 w 392"/>
                  <a:gd name="T24" fmla="*/ 757 h 7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2" h="757">
                    <a:moveTo>
                      <a:pt x="0" y="0"/>
                    </a:moveTo>
                    <a:lnTo>
                      <a:pt x="391" y="567"/>
                    </a:lnTo>
                    <a:lnTo>
                      <a:pt x="190" y="315"/>
                    </a:lnTo>
                    <a:lnTo>
                      <a:pt x="349" y="756"/>
                    </a:lnTo>
                    <a:lnTo>
                      <a:pt x="146" y="350"/>
                    </a:lnTo>
                    <a:lnTo>
                      <a:pt x="235" y="665"/>
                    </a:lnTo>
                    <a:lnTo>
                      <a:pt x="0" y="0"/>
                    </a:lnTo>
                  </a:path>
                </a:pathLst>
              </a:custGeom>
              <a:solidFill>
                <a:srgbClr val="0000C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64" name="Freeform 25"/>
              <p:cNvSpPr>
                <a:spLocks/>
              </p:cNvSpPr>
              <p:nvPr/>
            </p:nvSpPr>
            <p:spPr bwMode="auto">
              <a:xfrm>
                <a:off x="957" y="1333"/>
                <a:ext cx="887" cy="927"/>
              </a:xfrm>
              <a:custGeom>
                <a:avLst/>
                <a:gdLst>
                  <a:gd name="T0" fmla="*/ 225 w 887"/>
                  <a:gd name="T1" fmla="*/ 47 h 927"/>
                  <a:gd name="T2" fmla="*/ 423 w 887"/>
                  <a:gd name="T3" fmla="*/ 394 h 927"/>
                  <a:gd name="T4" fmla="*/ 375 w 887"/>
                  <a:gd name="T5" fmla="*/ 32 h 927"/>
                  <a:gd name="T6" fmla="*/ 461 w 887"/>
                  <a:gd name="T7" fmla="*/ 384 h 927"/>
                  <a:gd name="T8" fmla="*/ 568 w 887"/>
                  <a:gd name="T9" fmla="*/ 0 h 927"/>
                  <a:gd name="T10" fmla="*/ 482 w 887"/>
                  <a:gd name="T11" fmla="*/ 374 h 927"/>
                  <a:gd name="T12" fmla="*/ 723 w 887"/>
                  <a:gd name="T13" fmla="*/ 136 h 927"/>
                  <a:gd name="T14" fmla="*/ 503 w 887"/>
                  <a:gd name="T15" fmla="*/ 389 h 927"/>
                  <a:gd name="T16" fmla="*/ 830 w 887"/>
                  <a:gd name="T17" fmla="*/ 242 h 927"/>
                  <a:gd name="T18" fmla="*/ 489 w 887"/>
                  <a:gd name="T19" fmla="*/ 433 h 927"/>
                  <a:gd name="T20" fmla="*/ 848 w 887"/>
                  <a:gd name="T21" fmla="*/ 374 h 927"/>
                  <a:gd name="T22" fmla="*/ 519 w 887"/>
                  <a:gd name="T23" fmla="*/ 440 h 927"/>
                  <a:gd name="T24" fmla="*/ 886 w 887"/>
                  <a:gd name="T25" fmla="*/ 617 h 927"/>
                  <a:gd name="T26" fmla="*/ 507 w 887"/>
                  <a:gd name="T27" fmla="*/ 473 h 927"/>
                  <a:gd name="T28" fmla="*/ 737 w 887"/>
                  <a:gd name="T29" fmla="*/ 736 h 927"/>
                  <a:gd name="T30" fmla="*/ 478 w 887"/>
                  <a:gd name="T31" fmla="*/ 492 h 927"/>
                  <a:gd name="T32" fmla="*/ 674 w 887"/>
                  <a:gd name="T33" fmla="*/ 926 h 927"/>
                  <a:gd name="T34" fmla="*/ 445 w 887"/>
                  <a:gd name="T35" fmla="*/ 488 h 927"/>
                  <a:gd name="T36" fmla="*/ 487 w 887"/>
                  <a:gd name="T37" fmla="*/ 892 h 927"/>
                  <a:gd name="T38" fmla="*/ 429 w 887"/>
                  <a:gd name="T39" fmla="*/ 497 h 927"/>
                  <a:gd name="T40" fmla="*/ 307 w 887"/>
                  <a:gd name="T41" fmla="*/ 920 h 927"/>
                  <a:gd name="T42" fmla="*/ 384 w 887"/>
                  <a:gd name="T43" fmla="*/ 510 h 927"/>
                  <a:gd name="T44" fmla="*/ 123 w 887"/>
                  <a:gd name="T45" fmla="*/ 759 h 927"/>
                  <a:gd name="T46" fmla="*/ 380 w 887"/>
                  <a:gd name="T47" fmla="*/ 478 h 927"/>
                  <a:gd name="T48" fmla="*/ 0 w 887"/>
                  <a:gd name="T49" fmla="*/ 666 h 927"/>
                  <a:gd name="T50" fmla="*/ 375 w 887"/>
                  <a:gd name="T51" fmla="*/ 458 h 927"/>
                  <a:gd name="T52" fmla="*/ 18 w 887"/>
                  <a:gd name="T53" fmla="*/ 509 h 927"/>
                  <a:gd name="T54" fmla="*/ 356 w 887"/>
                  <a:gd name="T55" fmla="*/ 447 h 927"/>
                  <a:gd name="T56" fmla="*/ 35 w 887"/>
                  <a:gd name="T57" fmla="*/ 306 h 927"/>
                  <a:gd name="T58" fmla="*/ 383 w 887"/>
                  <a:gd name="T59" fmla="*/ 433 h 927"/>
                  <a:gd name="T60" fmla="*/ 110 w 887"/>
                  <a:gd name="T61" fmla="*/ 142 h 927"/>
                  <a:gd name="T62" fmla="*/ 391 w 887"/>
                  <a:gd name="T63" fmla="*/ 402 h 927"/>
                  <a:gd name="T64" fmla="*/ 225 w 887"/>
                  <a:gd name="T65" fmla="*/ 47 h 9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87"/>
                  <a:gd name="T100" fmla="*/ 0 h 927"/>
                  <a:gd name="T101" fmla="*/ 887 w 887"/>
                  <a:gd name="T102" fmla="*/ 927 h 9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87" h="927">
                    <a:moveTo>
                      <a:pt x="225" y="47"/>
                    </a:moveTo>
                    <a:lnTo>
                      <a:pt x="423" y="394"/>
                    </a:lnTo>
                    <a:lnTo>
                      <a:pt x="375" y="32"/>
                    </a:lnTo>
                    <a:lnTo>
                      <a:pt x="461" y="384"/>
                    </a:lnTo>
                    <a:lnTo>
                      <a:pt x="568" y="0"/>
                    </a:lnTo>
                    <a:lnTo>
                      <a:pt x="482" y="374"/>
                    </a:lnTo>
                    <a:lnTo>
                      <a:pt x="723" y="136"/>
                    </a:lnTo>
                    <a:lnTo>
                      <a:pt x="503" y="389"/>
                    </a:lnTo>
                    <a:lnTo>
                      <a:pt x="830" y="242"/>
                    </a:lnTo>
                    <a:lnTo>
                      <a:pt x="489" y="433"/>
                    </a:lnTo>
                    <a:lnTo>
                      <a:pt x="848" y="374"/>
                    </a:lnTo>
                    <a:lnTo>
                      <a:pt x="519" y="440"/>
                    </a:lnTo>
                    <a:lnTo>
                      <a:pt x="886" y="617"/>
                    </a:lnTo>
                    <a:lnTo>
                      <a:pt x="507" y="473"/>
                    </a:lnTo>
                    <a:lnTo>
                      <a:pt x="737" y="736"/>
                    </a:lnTo>
                    <a:lnTo>
                      <a:pt x="478" y="492"/>
                    </a:lnTo>
                    <a:lnTo>
                      <a:pt x="674" y="926"/>
                    </a:lnTo>
                    <a:lnTo>
                      <a:pt x="445" y="488"/>
                    </a:lnTo>
                    <a:lnTo>
                      <a:pt x="487" y="892"/>
                    </a:lnTo>
                    <a:lnTo>
                      <a:pt x="429" y="497"/>
                    </a:lnTo>
                    <a:lnTo>
                      <a:pt x="307" y="920"/>
                    </a:lnTo>
                    <a:lnTo>
                      <a:pt x="384" y="510"/>
                    </a:lnTo>
                    <a:lnTo>
                      <a:pt x="123" y="759"/>
                    </a:lnTo>
                    <a:lnTo>
                      <a:pt x="380" y="478"/>
                    </a:lnTo>
                    <a:lnTo>
                      <a:pt x="0" y="666"/>
                    </a:lnTo>
                    <a:lnTo>
                      <a:pt x="375" y="458"/>
                    </a:lnTo>
                    <a:lnTo>
                      <a:pt x="18" y="509"/>
                    </a:lnTo>
                    <a:lnTo>
                      <a:pt x="356" y="447"/>
                    </a:lnTo>
                    <a:lnTo>
                      <a:pt x="35" y="306"/>
                    </a:lnTo>
                    <a:lnTo>
                      <a:pt x="383" y="433"/>
                    </a:lnTo>
                    <a:lnTo>
                      <a:pt x="110" y="142"/>
                    </a:lnTo>
                    <a:lnTo>
                      <a:pt x="391" y="402"/>
                    </a:lnTo>
                    <a:lnTo>
                      <a:pt x="225" y="47"/>
                    </a:lnTo>
                  </a:path>
                </a:pathLst>
              </a:custGeom>
              <a:solidFill>
                <a:srgbClr val="0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65" name="Freeform 26"/>
              <p:cNvSpPr>
                <a:spLocks/>
              </p:cNvSpPr>
              <p:nvPr/>
            </p:nvSpPr>
            <p:spPr bwMode="auto">
              <a:xfrm>
                <a:off x="638" y="1104"/>
                <a:ext cx="1410" cy="1413"/>
              </a:xfrm>
              <a:custGeom>
                <a:avLst/>
                <a:gdLst>
                  <a:gd name="T0" fmla="*/ 204 w 1410"/>
                  <a:gd name="T1" fmla="*/ 270 h 1413"/>
                  <a:gd name="T2" fmla="*/ 686 w 1410"/>
                  <a:gd name="T3" fmla="*/ 630 h 1413"/>
                  <a:gd name="T4" fmla="*/ 338 w 1410"/>
                  <a:gd name="T5" fmla="*/ 154 h 1413"/>
                  <a:gd name="T6" fmla="*/ 705 w 1410"/>
                  <a:gd name="T7" fmla="*/ 599 h 1413"/>
                  <a:gd name="T8" fmla="*/ 557 w 1410"/>
                  <a:gd name="T9" fmla="*/ 58 h 1413"/>
                  <a:gd name="T10" fmla="*/ 755 w 1410"/>
                  <a:gd name="T11" fmla="*/ 590 h 1413"/>
                  <a:gd name="T12" fmla="*/ 735 w 1410"/>
                  <a:gd name="T13" fmla="*/ 0 h 1413"/>
                  <a:gd name="T14" fmla="*/ 796 w 1410"/>
                  <a:gd name="T15" fmla="*/ 577 h 1413"/>
                  <a:gd name="T16" fmla="*/ 1118 w 1410"/>
                  <a:gd name="T17" fmla="*/ 100 h 1413"/>
                  <a:gd name="T18" fmla="*/ 820 w 1410"/>
                  <a:gd name="T19" fmla="*/ 596 h 1413"/>
                  <a:gd name="T20" fmla="*/ 1264 w 1410"/>
                  <a:gd name="T21" fmla="*/ 246 h 1413"/>
                  <a:gd name="T22" fmla="*/ 830 w 1410"/>
                  <a:gd name="T23" fmla="*/ 627 h 1413"/>
                  <a:gd name="T24" fmla="*/ 1409 w 1410"/>
                  <a:gd name="T25" fmla="*/ 470 h 1413"/>
                  <a:gd name="T26" fmla="*/ 841 w 1410"/>
                  <a:gd name="T27" fmla="*/ 659 h 1413"/>
                  <a:gd name="T28" fmla="*/ 1405 w 1410"/>
                  <a:gd name="T29" fmla="*/ 679 h 1413"/>
                  <a:gd name="T30" fmla="*/ 846 w 1410"/>
                  <a:gd name="T31" fmla="*/ 692 h 1413"/>
                  <a:gd name="T32" fmla="*/ 1315 w 1410"/>
                  <a:gd name="T33" fmla="*/ 1088 h 1413"/>
                  <a:gd name="T34" fmla="*/ 810 w 1410"/>
                  <a:gd name="T35" fmla="*/ 719 h 1413"/>
                  <a:gd name="T36" fmla="*/ 1165 w 1410"/>
                  <a:gd name="T37" fmla="*/ 1203 h 1413"/>
                  <a:gd name="T38" fmla="*/ 782 w 1410"/>
                  <a:gd name="T39" fmla="*/ 724 h 1413"/>
                  <a:gd name="T40" fmla="*/ 928 w 1410"/>
                  <a:gd name="T41" fmla="*/ 1286 h 1413"/>
                  <a:gd name="T42" fmla="*/ 751 w 1410"/>
                  <a:gd name="T43" fmla="*/ 720 h 1413"/>
                  <a:gd name="T44" fmla="*/ 775 w 1410"/>
                  <a:gd name="T45" fmla="*/ 1412 h 1413"/>
                  <a:gd name="T46" fmla="*/ 726 w 1410"/>
                  <a:gd name="T47" fmla="*/ 727 h 1413"/>
                  <a:gd name="T48" fmla="*/ 352 w 1410"/>
                  <a:gd name="T49" fmla="*/ 1305 h 1413"/>
                  <a:gd name="T50" fmla="*/ 700 w 1410"/>
                  <a:gd name="T51" fmla="*/ 717 h 1413"/>
                  <a:gd name="T52" fmla="*/ 191 w 1410"/>
                  <a:gd name="T53" fmla="*/ 1113 h 1413"/>
                  <a:gd name="T54" fmla="*/ 668 w 1410"/>
                  <a:gd name="T55" fmla="*/ 709 h 1413"/>
                  <a:gd name="T56" fmla="*/ 59 w 1410"/>
                  <a:gd name="T57" fmla="*/ 883 h 1413"/>
                  <a:gd name="T58" fmla="*/ 668 w 1410"/>
                  <a:gd name="T59" fmla="*/ 684 h 1413"/>
                  <a:gd name="T60" fmla="*/ 0 w 1410"/>
                  <a:gd name="T61" fmla="*/ 670 h 1413"/>
                  <a:gd name="T62" fmla="*/ 645 w 1410"/>
                  <a:gd name="T63" fmla="*/ 658 h 1413"/>
                  <a:gd name="T64" fmla="*/ 204 w 1410"/>
                  <a:gd name="T65" fmla="*/ 270 h 14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10"/>
                  <a:gd name="T100" fmla="*/ 0 h 1413"/>
                  <a:gd name="T101" fmla="*/ 1410 w 1410"/>
                  <a:gd name="T102" fmla="*/ 1413 h 14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10" h="1413">
                    <a:moveTo>
                      <a:pt x="204" y="270"/>
                    </a:moveTo>
                    <a:lnTo>
                      <a:pt x="686" y="630"/>
                    </a:lnTo>
                    <a:lnTo>
                      <a:pt x="338" y="154"/>
                    </a:lnTo>
                    <a:lnTo>
                      <a:pt x="705" y="599"/>
                    </a:lnTo>
                    <a:lnTo>
                      <a:pt x="557" y="58"/>
                    </a:lnTo>
                    <a:lnTo>
                      <a:pt x="755" y="590"/>
                    </a:lnTo>
                    <a:lnTo>
                      <a:pt x="735" y="0"/>
                    </a:lnTo>
                    <a:lnTo>
                      <a:pt x="796" y="577"/>
                    </a:lnTo>
                    <a:lnTo>
                      <a:pt x="1118" y="100"/>
                    </a:lnTo>
                    <a:lnTo>
                      <a:pt x="820" y="596"/>
                    </a:lnTo>
                    <a:lnTo>
                      <a:pt x="1264" y="246"/>
                    </a:lnTo>
                    <a:lnTo>
                      <a:pt x="830" y="627"/>
                    </a:lnTo>
                    <a:lnTo>
                      <a:pt x="1409" y="470"/>
                    </a:lnTo>
                    <a:lnTo>
                      <a:pt x="841" y="659"/>
                    </a:lnTo>
                    <a:lnTo>
                      <a:pt x="1405" y="679"/>
                    </a:lnTo>
                    <a:lnTo>
                      <a:pt x="846" y="692"/>
                    </a:lnTo>
                    <a:lnTo>
                      <a:pt x="1315" y="1088"/>
                    </a:lnTo>
                    <a:lnTo>
                      <a:pt x="810" y="719"/>
                    </a:lnTo>
                    <a:lnTo>
                      <a:pt x="1165" y="1203"/>
                    </a:lnTo>
                    <a:lnTo>
                      <a:pt x="782" y="724"/>
                    </a:lnTo>
                    <a:lnTo>
                      <a:pt x="928" y="1286"/>
                    </a:lnTo>
                    <a:lnTo>
                      <a:pt x="751" y="720"/>
                    </a:lnTo>
                    <a:lnTo>
                      <a:pt x="775" y="1412"/>
                    </a:lnTo>
                    <a:lnTo>
                      <a:pt x="726" y="727"/>
                    </a:lnTo>
                    <a:lnTo>
                      <a:pt x="352" y="1305"/>
                    </a:lnTo>
                    <a:lnTo>
                      <a:pt x="700" y="717"/>
                    </a:lnTo>
                    <a:lnTo>
                      <a:pt x="191" y="1113"/>
                    </a:lnTo>
                    <a:lnTo>
                      <a:pt x="668" y="709"/>
                    </a:lnTo>
                    <a:lnTo>
                      <a:pt x="59" y="883"/>
                    </a:lnTo>
                    <a:lnTo>
                      <a:pt x="668" y="684"/>
                    </a:lnTo>
                    <a:lnTo>
                      <a:pt x="0" y="670"/>
                    </a:lnTo>
                    <a:lnTo>
                      <a:pt x="645" y="658"/>
                    </a:lnTo>
                    <a:lnTo>
                      <a:pt x="204" y="270"/>
                    </a:lnTo>
                  </a:path>
                </a:pathLst>
              </a:custGeom>
              <a:solidFill>
                <a:srgbClr val="8080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66" name="Freeform 27"/>
              <p:cNvSpPr>
                <a:spLocks/>
              </p:cNvSpPr>
              <p:nvPr/>
            </p:nvSpPr>
            <p:spPr bwMode="auto">
              <a:xfrm>
                <a:off x="1111" y="1496"/>
                <a:ext cx="548" cy="575"/>
              </a:xfrm>
              <a:custGeom>
                <a:avLst/>
                <a:gdLst>
                  <a:gd name="T0" fmla="*/ 140 w 548"/>
                  <a:gd name="T1" fmla="*/ 30 h 575"/>
                  <a:gd name="T2" fmla="*/ 262 w 548"/>
                  <a:gd name="T3" fmla="*/ 243 h 575"/>
                  <a:gd name="T4" fmla="*/ 232 w 548"/>
                  <a:gd name="T5" fmla="*/ 21 h 575"/>
                  <a:gd name="T6" fmla="*/ 283 w 548"/>
                  <a:gd name="T7" fmla="*/ 238 h 575"/>
                  <a:gd name="T8" fmla="*/ 347 w 548"/>
                  <a:gd name="T9" fmla="*/ 0 h 575"/>
                  <a:gd name="T10" fmla="*/ 295 w 548"/>
                  <a:gd name="T11" fmla="*/ 231 h 575"/>
                  <a:gd name="T12" fmla="*/ 446 w 548"/>
                  <a:gd name="T13" fmla="*/ 84 h 575"/>
                  <a:gd name="T14" fmla="*/ 310 w 548"/>
                  <a:gd name="T15" fmla="*/ 241 h 575"/>
                  <a:gd name="T16" fmla="*/ 511 w 548"/>
                  <a:gd name="T17" fmla="*/ 151 h 575"/>
                  <a:gd name="T18" fmla="*/ 303 w 548"/>
                  <a:gd name="T19" fmla="*/ 266 h 575"/>
                  <a:gd name="T20" fmla="*/ 525 w 548"/>
                  <a:gd name="T21" fmla="*/ 230 h 575"/>
                  <a:gd name="T22" fmla="*/ 319 w 548"/>
                  <a:gd name="T23" fmla="*/ 275 h 575"/>
                  <a:gd name="T24" fmla="*/ 547 w 548"/>
                  <a:gd name="T25" fmla="*/ 384 h 575"/>
                  <a:gd name="T26" fmla="*/ 311 w 548"/>
                  <a:gd name="T27" fmla="*/ 294 h 575"/>
                  <a:gd name="T28" fmla="*/ 456 w 548"/>
                  <a:gd name="T29" fmla="*/ 456 h 575"/>
                  <a:gd name="T30" fmla="*/ 295 w 548"/>
                  <a:gd name="T31" fmla="*/ 305 h 575"/>
                  <a:gd name="T32" fmla="*/ 416 w 548"/>
                  <a:gd name="T33" fmla="*/ 574 h 575"/>
                  <a:gd name="T34" fmla="*/ 273 w 548"/>
                  <a:gd name="T35" fmla="*/ 301 h 575"/>
                  <a:gd name="T36" fmla="*/ 302 w 548"/>
                  <a:gd name="T37" fmla="*/ 552 h 575"/>
                  <a:gd name="T38" fmla="*/ 264 w 548"/>
                  <a:gd name="T39" fmla="*/ 306 h 575"/>
                  <a:gd name="T40" fmla="*/ 190 w 548"/>
                  <a:gd name="T41" fmla="*/ 573 h 575"/>
                  <a:gd name="T42" fmla="*/ 240 w 548"/>
                  <a:gd name="T43" fmla="*/ 315 h 575"/>
                  <a:gd name="T44" fmla="*/ 77 w 548"/>
                  <a:gd name="T45" fmla="*/ 471 h 575"/>
                  <a:gd name="T46" fmla="*/ 235 w 548"/>
                  <a:gd name="T47" fmla="*/ 294 h 575"/>
                  <a:gd name="T48" fmla="*/ 0 w 548"/>
                  <a:gd name="T49" fmla="*/ 412 h 575"/>
                  <a:gd name="T50" fmla="*/ 230 w 548"/>
                  <a:gd name="T51" fmla="*/ 284 h 575"/>
                  <a:gd name="T52" fmla="*/ 12 w 548"/>
                  <a:gd name="T53" fmla="*/ 315 h 575"/>
                  <a:gd name="T54" fmla="*/ 222 w 548"/>
                  <a:gd name="T55" fmla="*/ 276 h 575"/>
                  <a:gd name="T56" fmla="*/ 22 w 548"/>
                  <a:gd name="T57" fmla="*/ 189 h 575"/>
                  <a:gd name="T58" fmla="*/ 238 w 548"/>
                  <a:gd name="T59" fmla="*/ 268 h 575"/>
                  <a:gd name="T60" fmla="*/ 67 w 548"/>
                  <a:gd name="T61" fmla="*/ 86 h 575"/>
                  <a:gd name="T62" fmla="*/ 243 w 548"/>
                  <a:gd name="T63" fmla="*/ 250 h 575"/>
                  <a:gd name="T64" fmla="*/ 140 w 548"/>
                  <a:gd name="T65" fmla="*/ 30 h 5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48"/>
                  <a:gd name="T100" fmla="*/ 0 h 575"/>
                  <a:gd name="T101" fmla="*/ 548 w 548"/>
                  <a:gd name="T102" fmla="*/ 575 h 5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48" h="575">
                    <a:moveTo>
                      <a:pt x="140" y="30"/>
                    </a:moveTo>
                    <a:lnTo>
                      <a:pt x="262" y="243"/>
                    </a:lnTo>
                    <a:lnTo>
                      <a:pt x="232" y="21"/>
                    </a:lnTo>
                    <a:lnTo>
                      <a:pt x="283" y="238"/>
                    </a:lnTo>
                    <a:lnTo>
                      <a:pt x="347" y="0"/>
                    </a:lnTo>
                    <a:lnTo>
                      <a:pt x="295" y="231"/>
                    </a:lnTo>
                    <a:lnTo>
                      <a:pt x="446" y="84"/>
                    </a:lnTo>
                    <a:lnTo>
                      <a:pt x="310" y="241"/>
                    </a:lnTo>
                    <a:lnTo>
                      <a:pt x="511" y="151"/>
                    </a:lnTo>
                    <a:lnTo>
                      <a:pt x="303" y="266"/>
                    </a:lnTo>
                    <a:lnTo>
                      <a:pt x="525" y="230"/>
                    </a:lnTo>
                    <a:lnTo>
                      <a:pt x="319" y="275"/>
                    </a:lnTo>
                    <a:lnTo>
                      <a:pt x="547" y="384"/>
                    </a:lnTo>
                    <a:lnTo>
                      <a:pt x="311" y="294"/>
                    </a:lnTo>
                    <a:lnTo>
                      <a:pt x="456" y="456"/>
                    </a:lnTo>
                    <a:lnTo>
                      <a:pt x="295" y="305"/>
                    </a:lnTo>
                    <a:lnTo>
                      <a:pt x="416" y="574"/>
                    </a:lnTo>
                    <a:lnTo>
                      <a:pt x="273" y="301"/>
                    </a:lnTo>
                    <a:lnTo>
                      <a:pt x="302" y="552"/>
                    </a:lnTo>
                    <a:lnTo>
                      <a:pt x="264" y="306"/>
                    </a:lnTo>
                    <a:lnTo>
                      <a:pt x="190" y="573"/>
                    </a:lnTo>
                    <a:lnTo>
                      <a:pt x="240" y="315"/>
                    </a:lnTo>
                    <a:lnTo>
                      <a:pt x="77" y="471"/>
                    </a:lnTo>
                    <a:lnTo>
                      <a:pt x="235" y="294"/>
                    </a:lnTo>
                    <a:lnTo>
                      <a:pt x="0" y="412"/>
                    </a:lnTo>
                    <a:lnTo>
                      <a:pt x="230" y="284"/>
                    </a:lnTo>
                    <a:lnTo>
                      <a:pt x="12" y="315"/>
                    </a:lnTo>
                    <a:lnTo>
                      <a:pt x="222" y="276"/>
                    </a:lnTo>
                    <a:lnTo>
                      <a:pt x="22" y="189"/>
                    </a:lnTo>
                    <a:lnTo>
                      <a:pt x="238" y="268"/>
                    </a:lnTo>
                    <a:lnTo>
                      <a:pt x="67" y="86"/>
                    </a:lnTo>
                    <a:lnTo>
                      <a:pt x="243" y="250"/>
                    </a:lnTo>
                    <a:lnTo>
                      <a:pt x="140" y="30"/>
                    </a:lnTo>
                  </a:path>
                </a:pathLst>
              </a:custGeom>
              <a:solidFill>
                <a:srgbClr val="C0FFFF"/>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38916" name="Group 28" descr="Fireworks"/>
            <p:cNvGrpSpPr>
              <a:grpSpLocks/>
            </p:cNvGrpSpPr>
            <p:nvPr/>
          </p:nvGrpSpPr>
          <p:grpSpPr bwMode="auto">
            <a:xfrm>
              <a:off x="406400" y="1458913"/>
              <a:ext cx="8601075" cy="4945062"/>
              <a:chOff x="256" y="919"/>
              <a:chExt cx="5418" cy="3115"/>
            </a:xfrm>
          </p:grpSpPr>
          <p:sp>
            <p:nvSpPr>
              <p:cNvPr id="38921" name="Freeform 29"/>
              <p:cNvSpPr>
                <a:spLocks/>
              </p:cNvSpPr>
              <p:nvPr/>
            </p:nvSpPr>
            <p:spPr bwMode="auto">
              <a:xfrm>
                <a:off x="371" y="2124"/>
                <a:ext cx="3990" cy="1910"/>
              </a:xfrm>
              <a:custGeom>
                <a:avLst/>
                <a:gdLst>
                  <a:gd name="T0" fmla="*/ 3989 w 3990"/>
                  <a:gd name="T1" fmla="*/ 98 h 1910"/>
                  <a:gd name="T2" fmla="*/ 3380 w 3990"/>
                  <a:gd name="T3" fmla="*/ 17 h 1910"/>
                  <a:gd name="T4" fmla="*/ 2905 w 3990"/>
                  <a:gd name="T5" fmla="*/ 0 h 1910"/>
                  <a:gd name="T6" fmla="*/ 2476 w 3990"/>
                  <a:gd name="T7" fmla="*/ 42 h 1910"/>
                  <a:gd name="T8" fmla="*/ 1979 w 3990"/>
                  <a:gd name="T9" fmla="*/ 127 h 1910"/>
                  <a:gd name="T10" fmla="*/ 1492 w 3990"/>
                  <a:gd name="T11" fmla="*/ 288 h 1910"/>
                  <a:gd name="T12" fmla="*/ 1060 w 3990"/>
                  <a:gd name="T13" fmla="*/ 498 h 1910"/>
                  <a:gd name="T14" fmla="*/ 766 w 3990"/>
                  <a:gd name="T15" fmla="*/ 712 h 1910"/>
                  <a:gd name="T16" fmla="*/ 495 w 3990"/>
                  <a:gd name="T17" fmla="*/ 967 h 1910"/>
                  <a:gd name="T18" fmla="*/ 342 w 3990"/>
                  <a:gd name="T19" fmla="*/ 1153 h 1910"/>
                  <a:gd name="T20" fmla="*/ 205 w 3990"/>
                  <a:gd name="T21" fmla="*/ 1363 h 1910"/>
                  <a:gd name="T22" fmla="*/ 73 w 3990"/>
                  <a:gd name="T23" fmla="*/ 1661 h 1910"/>
                  <a:gd name="T24" fmla="*/ 3 w 3990"/>
                  <a:gd name="T25" fmla="*/ 1899 h 1910"/>
                  <a:gd name="T26" fmla="*/ 0 w 3990"/>
                  <a:gd name="T27" fmla="*/ 1909 h 19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90"/>
                  <a:gd name="T43" fmla="*/ 0 h 1910"/>
                  <a:gd name="T44" fmla="*/ 3990 w 3990"/>
                  <a:gd name="T45" fmla="*/ 1910 h 19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90" h="1910">
                    <a:moveTo>
                      <a:pt x="3989" y="98"/>
                    </a:moveTo>
                    <a:lnTo>
                      <a:pt x="3380" y="17"/>
                    </a:lnTo>
                    <a:lnTo>
                      <a:pt x="2905" y="0"/>
                    </a:lnTo>
                    <a:lnTo>
                      <a:pt x="2476" y="42"/>
                    </a:lnTo>
                    <a:lnTo>
                      <a:pt x="1979" y="127"/>
                    </a:lnTo>
                    <a:lnTo>
                      <a:pt x="1492" y="288"/>
                    </a:lnTo>
                    <a:lnTo>
                      <a:pt x="1060" y="498"/>
                    </a:lnTo>
                    <a:lnTo>
                      <a:pt x="766" y="712"/>
                    </a:lnTo>
                    <a:lnTo>
                      <a:pt x="495" y="967"/>
                    </a:lnTo>
                    <a:lnTo>
                      <a:pt x="342" y="1153"/>
                    </a:lnTo>
                    <a:lnTo>
                      <a:pt x="205" y="1363"/>
                    </a:lnTo>
                    <a:lnTo>
                      <a:pt x="73" y="1661"/>
                    </a:lnTo>
                    <a:lnTo>
                      <a:pt x="3" y="1899"/>
                    </a:lnTo>
                    <a:lnTo>
                      <a:pt x="0" y="1909"/>
                    </a:lnTo>
                  </a:path>
                </a:pathLst>
              </a:custGeom>
              <a:noFill/>
              <a:ln w="25400" cap="rnd" cmpd="sng">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2" name="Freeform 30"/>
              <p:cNvSpPr>
                <a:spLocks/>
              </p:cNvSpPr>
              <p:nvPr/>
            </p:nvSpPr>
            <p:spPr bwMode="auto">
              <a:xfrm>
                <a:off x="303" y="2105"/>
                <a:ext cx="4080" cy="1899"/>
              </a:xfrm>
              <a:custGeom>
                <a:avLst/>
                <a:gdLst>
                  <a:gd name="T0" fmla="*/ 4079 w 4080"/>
                  <a:gd name="T1" fmla="*/ 105 h 1899"/>
                  <a:gd name="T2" fmla="*/ 3454 w 4080"/>
                  <a:gd name="T3" fmla="*/ 20 h 1899"/>
                  <a:gd name="T4" fmla="*/ 2969 w 4080"/>
                  <a:gd name="T5" fmla="*/ 0 h 1899"/>
                  <a:gd name="T6" fmla="*/ 2529 w 4080"/>
                  <a:gd name="T7" fmla="*/ 40 h 1899"/>
                  <a:gd name="T8" fmla="*/ 2022 w 4080"/>
                  <a:gd name="T9" fmla="*/ 124 h 1899"/>
                  <a:gd name="T10" fmla="*/ 1520 w 4080"/>
                  <a:gd name="T11" fmla="*/ 283 h 1899"/>
                  <a:gd name="T12" fmla="*/ 1079 w 4080"/>
                  <a:gd name="T13" fmla="*/ 489 h 1899"/>
                  <a:gd name="T14" fmla="*/ 777 w 4080"/>
                  <a:gd name="T15" fmla="*/ 703 h 1899"/>
                  <a:gd name="T16" fmla="*/ 502 w 4080"/>
                  <a:gd name="T17" fmla="*/ 957 h 1899"/>
                  <a:gd name="T18" fmla="*/ 346 w 4080"/>
                  <a:gd name="T19" fmla="*/ 1140 h 1899"/>
                  <a:gd name="T20" fmla="*/ 206 w 4080"/>
                  <a:gd name="T21" fmla="*/ 1353 h 1899"/>
                  <a:gd name="T22" fmla="*/ 75 w 4080"/>
                  <a:gd name="T23" fmla="*/ 1649 h 1899"/>
                  <a:gd name="T24" fmla="*/ 2 w 4080"/>
                  <a:gd name="T25" fmla="*/ 1887 h 1899"/>
                  <a:gd name="T26" fmla="*/ 0 w 4080"/>
                  <a:gd name="T27" fmla="*/ 1898 h 18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80"/>
                  <a:gd name="T43" fmla="*/ 0 h 1899"/>
                  <a:gd name="T44" fmla="*/ 4080 w 4080"/>
                  <a:gd name="T45" fmla="*/ 1899 h 18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80" h="1899">
                    <a:moveTo>
                      <a:pt x="4079" y="105"/>
                    </a:moveTo>
                    <a:lnTo>
                      <a:pt x="3454" y="20"/>
                    </a:lnTo>
                    <a:lnTo>
                      <a:pt x="2969" y="0"/>
                    </a:lnTo>
                    <a:lnTo>
                      <a:pt x="2529" y="40"/>
                    </a:lnTo>
                    <a:lnTo>
                      <a:pt x="2022" y="124"/>
                    </a:lnTo>
                    <a:lnTo>
                      <a:pt x="1520" y="283"/>
                    </a:lnTo>
                    <a:lnTo>
                      <a:pt x="1079" y="489"/>
                    </a:lnTo>
                    <a:lnTo>
                      <a:pt x="777" y="703"/>
                    </a:lnTo>
                    <a:lnTo>
                      <a:pt x="502" y="957"/>
                    </a:lnTo>
                    <a:lnTo>
                      <a:pt x="346" y="1140"/>
                    </a:lnTo>
                    <a:lnTo>
                      <a:pt x="206" y="1353"/>
                    </a:lnTo>
                    <a:lnTo>
                      <a:pt x="75" y="1649"/>
                    </a:lnTo>
                    <a:lnTo>
                      <a:pt x="2" y="1887"/>
                    </a:lnTo>
                    <a:lnTo>
                      <a:pt x="0" y="1898"/>
                    </a:lnTo>
                  </a:path>
                </a:pathLst>
              </a:custGeom>
              <a:noFill/>
              <a:ln w="25400" cap="rnd"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3" name="Freeform 31"/>
              <p:cNvSpPr>
                <a:spLocks/>
              </p:cNvSpPr>
              <p:nvPr/>
            </p:nvSpPr>
            <p:spPr bwMode="auto">
              <a:xfrm>
                <a:off x="256" y="2084"/>
                <a:ext cx="4110" cy="1884"/>
              </a:xfrm>
              <a:custGeom>
                <a:avLst/>
                <a:gdLst>
                  <a:gd name="T0" fmla="*/ 4109 w 4110"/>
                  <a:gd name="T1" fmla="*/ 107 h 1884"/>
                  <a:gd name="T2" fmla="*/ 3480 w 4110"/>
                  <a:gd name="T3" fmla="*/ 21 h 1884"/>
                  <a:gd name="T4" fmla="*/ 2989 w 4110"/>
                  <a:gd name="T5" fmla="*/ 0 h 1884"/>
                  <a:gd name="T6" fmla="*/ 2544 w 4110"/>
                  <a:gd name="T7" fmla="*/ 38 h 1884"/>
                  <a:gd name="T8" fmla="*/ 2034 w 4110"/>
                  <a:gd name="T9" fmla="*/ 123 h 1884"/>
                  <a:gd name="T10" fmla="*/ 1530 w 4110"/>
                  <a:gd name="T11" fmla="*/ 279 h 1884"/>
                  <a:gd name="T12" fmla="*/ 1086 w 4110"/>
                  <a:gd name="T13" fmla="*/ 486 h 1884"/>
                  <a:gd name="T14" fmla="*/ 782 w 4110"/>
                  <a:gd name="T15" fmla="*/ 695 h 1884"/>
                  <a:gd name="T16" fmla="*/ 505 w 4110"/>
                  <a:gd name="T17" fmla="*/ 947 h 1884"/>
                  <a:gd name="T18" fmla="*/ 347 w 4110"/>
                  <a:gd name="T19" fmla="*/ 1132 h 1884"/>
                  <a:gd name="T20" fmla="*/ 208 w 4110"/>
                  <a:gd name="T21" fmla="*/ 1340 h 1884"/>
                  <a:gd name="T22" fmla="*/ 77 w 4110"/>
                  <a:gd name="T23" fmla="*/ 1638 h 1884"/>
                  <a:gd name="T24" fmla="*/ 2 w 4110"/>
                  <a:gd name="T25" fmla="*/ 1874 h 1884"/>
                  <a:gd name="T26" fmla="*/ 0 w 4110"/>
                  <a:gd name="T27" fmla="*/ 1883 h 18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10"/>
                  <a:gd name="T43" fmla="*/ 0 h 1884"/>
                  <a:gd name="T44" fmla="*/ 4110 w 4110"/>
                  <a:gd name="T45" fmla="*/ 1884 h 18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10" h="1884">
                    <a:moveTo>
                      <a:pt x="4109" y="107"/>
                    </a:moveTo>
                    <a:lnTo>
                      <a:pt x="3480" y="21"/>
                    </a:lnTo>
                    <a:lnTo>
                      <a:pt x="2989" y="0"/>
                    </a:lnTo>
                    <a:lnTo>
                      <a:pt x="2544" y="38"/>
                    </a:lnTo>
                    <a:lnTo>
                      <a:pt x="2034" y="123"/>
                    </a:lnTo>
                    <a:lnTo>
                      <a:pt x="1530" y="279"/>
                    </a:lnTo>
                    <a:lnTo>
                      <a:pt x="1086" y="486"/>
                    </a:lnTo>
                    <a:lnTo>
                      <a:pt x="782" y="695"/>
                    </a:lnTo>
                    <a:lnTo>
                      <a:pt x="505" y="947"/>
                    </a:lnTo>
                    <a:lnTo>
                      <a:pt x="347" y="1132"/>
                    </a:lnTo>
                    <a:lnTo>
                      <a:pt x="208" y="1340"/>
                    </a:lnTo>
                    <a:lnTo>
                      <a:pt x="77" y="1638"/>
                    </a:lnTo>
                    <a:lnTo>
                      <a:pt x="2" y="1874"/>
                    </a:lnTo>
                    <a:lnTo>
                      <a:pt x="0" y="1883"/>
                    </a:lnTo>
                  </a:path>
                </a:pathLst>
              </a:custGeom>
              <a:noFill/>
              <a:ln w="25400" cap="rnd" cmpd="sng">
                <a:solidFill>
                  <a:srgbClr val="FFFF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24" name="Freeform 32"/>
              <p:cNvSpPr>
                <a:spLocks/>
              </p:cNvSpPr>
              <p:nvPr/>
            </p:nvSpPr>
            <p:spPr bwMode="auto">
              <a:xfrm>
                <a:off x="3381" y="1260"/>
                <a:ext cx="1898" cy="1926"/>
              </a:xfrm>
              <a:custGeom>
                <a:avLst/>
                <a:gdLst>
                  <a:gd name="T0" fmla="*/ 1337 w 1898"/>
                  <a:gd name="T1" fmla="*/ 145 h 1926"/>
                  <a:gd name="T2" fmla="*/ 1409 w 1898"/>
                  <a:gd name="T3" fmla="*/ 171 h 1926"/>
                  <a:gd name="T4" fmla="*/ 1544 w 1898"/>
                  <a:gd name="T5" fmla="*/ 254 h 1926"/>
                  <a:gd name="T6" fmla="*/ 1619 w 1898"/>
                  <a:gd name="T7" fmla="*/ 312 h 1926"/>
                  <a:gd name="T8" fmla="*/ 1706 w 1898"/>
                  <a:gd name="T9" fmla="*/ 355 h 1926"/>
                  <a:gd name="T10" fmla="*/ 1848 w 1898"/>
                  <a:gd name="T11" fmla="*/ 458 h 1926"/>
                  <a:gd name="T12" fmla="*/ 1847 w 1898"/>
                  <a:gd name="T13" fmla="*/ 655 h 1926"/>
                  <a:gd name="T14" fmla="*/ 1897 w 1898"/>
                  <a:gd name="T15" fmla="*/ 776 h 1926"/>
                  <a:gd name="T16" fmla="*/ 1871 w 1898"/>
                  <a:gd name="T17" fmla="*/ 955 h 1926"/>
                  <a:gd name="T18" fmla="*/ 1298 w 1898"/>
                  <a:gd name="T19" fmla="*/ 1013 h 1926"/>
                  <a:gd name="T20" fmla="*/ 1368 w 1898"/>
                  <a:gd name="T21" fmla="*/ 1100 h 1926"/>
                  <a:gd name="T22" fmla="*/ 1313 w 1898"/>
                  <a:gd name="T23" fmla="*/ 1136 h 1926"/>
                  <a:gd name="T24" fmla="*/ 1255 w 1898"/>
                  <a:gd name="T25" fmla="*/ 1164 h 1926"/>
                  <a:gd name="T26" fmla="*/ 1177 w 1898"/>
                  <a:gd name="T27" fmla="*/ 1203 h 1926"/>
                  <a:gd name="T28" fmla="*/ 1200 w 1898"/>
                  <a:gd name="T29" fmla="*/ 1279 h 1926"/>
                  <a:gd name="T30" fmla="*/ 1173 w 1898"/>
                  <a:gd name="T31" fmla="*/ 1251 h 1926"/>
                  <a:gd name="T32" fmla="*/ 1089 w 1898"/>
                  <a:gd name="T33" fmla="*/ 1262 h 1926"/>
                  <a:gd name="T34" fmla="*/ 1013 w 1898"/>
                  <a:gd name="T35" fmla="*/ 1343 h 1926"/>
                  <a:gd name="T36" fmla="*/ 785 w 1898"/>
                  <a:gd name="T37" fmla="*/ 1925 h 1926"/>
                  <a:gd name="T38" fmla="*/ 719 w 1898"/>
                  <a:gd name="T39" fmla="*/ 1791 h 1926"/>
                  <a:gd name="T40" fmla="*/ 651 w 1898"/>
                  <a:gd name="T41" fmla="*/ 1765 h 1926"/>
                  <a:gd name="T42" fmla="*/ 495 w 1898"/>
                  <a:gd name="T43" fmla="*/ 1702 h 1926"/>
                  <a:gd name="T44" fmla="*/ 428 w 1898"/>
                  <a:gd name="T45" fmla="*/ 1634 h 1926"/>
                  <a:gd name="T46" fmla="*/ 267 w 1898"/>
                  <a:gd name="T47" fmla="*/ 1641 h 1926"/>
                  <a:gd name="T48" fmla="*/ 141 w 1898"/>
                  <a:gd name="T49" fmla="*/ 1502 h 1926"/>
                  <a:gd name="T50" fmla="*/ 249 w 1898"/>
                  <a:gd name="T51" fmla="*/ 1263 h 1926"/>
                  <a:gd name="T52" fmla="*/ 221 w 1898"/>
                  <a:gd name="T53" fmla="*/ 1145 h 1926"/>
                  <a:gd name="T54" fmla="*/ 202 w 1898"/>
                  <a:gd name="T55" fmla="*/ 966 h 1926"/>
                  <a:gd name="T56" fmla="*/ 0 w 1898"/>
                  <a:gd name="T57" fmla="*/ 688 h 1926"/>
                  <a:gd name="T58" fmla="*/ 204 w 1898"/>
                  <a:gd name="T59" fmla="*/ 632 h 1926"/>
                  <a:gd name="T60" fmla="*/ 357 w 1898"/>
                  <a:gd name="T61" fmla="*/ 458 h 1926"/>
                  <a:gd name="T62" fmla="*/ 382 w 1898"/>
                  <a:gd name="T63" fmla="*/ 120 h 1926"/>
                  <a:gd name="T64" fmla="*/ 580 w 1898"/>
                  <a:gd name="T65" fmla="*/ 61 h 1926"/>
                  <a:gd name="T66" fmla="*/ 762 w 1898"/>
                  <a:gd name="T67" fmla="*/ 148 h 1926"/>
                  <a:gd name="T68" fmla="*/ 832 w 1898"/>
                  <a:gd name="T69" fmla="*/ 6 h 1926"/>
                  <a:gd name="T70" fmla="*/ 1020 w 1898"/>
                  <a:gd name="T71" fmla="*/ 0 h 1926"/>
                  <a:gd name="T72" fmla="*/ 1171 w 1898"/>
                  <a:gd name="T73" fmla="*/ 0 h 19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898"/>
                  <a:gd name="T112" fmla="*/ 0 h 1926"/>
                  <a:gd name="T113" fmla="*/ 1898 w 1898"/>
                  <a:gd name="T114" fmla="*/ 1926 h 192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898" h="1926">
                    <a:moveTo>
                      <a:pt x="1177" y="459"/>
                    </a:moveTo>
                    <a:lnTo>
                      <a:pt x="1337" y="145"/>
                    </a:lnTo>
                    <a:lnTo>
                      <a:pt x="1177" y="623"/>
                    </a:lnTo>
                    <a:lnTo>
                      <a:pt x="1409" y="171"/>
                    </a:lnTo>
                    <a:lnTo>
                      <a:pt x="1278" y="560"/>
                    </a:lnTo>
                    <a:lnTo>
                      <a:pt x="1544" y="254"/>
                    </a:lnTo>
                    <a:lnTo>
                      <a:pt x="1296" y="671"/>
                    </a:lnTo>
                    <a:lnTo>
                      <a:pt x="1619" y="312"/>
                    </a:lnTo>
                    <a:lnTo>
                      <a:pt x="1326" y="737"/>
                    </a:lnTo>
                    <a:lnTo>
                      <a:pt x="1706" y="355"/>
                    </a:lnTo>
                    <a:lnTo>
                      <a:pt x="1339" y="770"/>
                    </a:lnTo>
                    <a:lnTo>
                      <a:pt x="1848" y="458"/>
                    </a:lnTo>
                    <a:lnTo>
                      <a:pt x="1354" y="803"/>
                    </a:lnTo>
                    <a:lnTo>
                      <a:pt x="1847" y="655"/>
                    </a:lnTo>
                    <a:lnTo>
                      <a:pt x="1388" y="858"/>
                    </a:lnTo>
                    <a:lnTo>
                      <a:pt x="1897" y="776"/>
                    </a:lnTo>
                    <a:lnTo>
                      <a:pt x="1431" y="922"/>
                    </a:lnTo>
                    <a:lnTo>
                      <a:pt x="1871" y="955"/>
                    </a:lnTo>
                    <a:lnTo>
                      <a:pt x="1342" y="967"/>
                    </a:lnTo>
                    <a:lnTo>
                      <a:pt x="1298" y="1013"/>
                    </a:lnTo>
                    <a:lnTo>
                      <a:pt x="1798" y="1239"/>
                    </a:lnTo>
                    <a:lnTo>
                      <a:pt x="1368" y="1100"/>
                    </a:lnTo>
                    <a:lnTo>
                      <a:pt x="1735" y="1292"/>
                    </a:lnTo>
                    <a:lnTo>
                      <a:pt x="1313" y="1136"/>
                    </a:lnTo>
                    <a:lnTo>
                      <a:pt x="1677" y="1455"/>
                    </a:lnTo>
                    <a:lnTo>
                      <a:pt x="1255" y="1164"/>
                    </a:lnTo>
                    <a:lnTo>
                      <a:pt x="1586" y="1525"/>
                    </a:lnTo>
                    <a:lnTo>
                      <a:pt x="1177" y="1203"/>
                    </a:lnTo>
                    <a:lnTo>
                      <a:pt x="1588" y="1713"/>
                    </a:lnTo>
                    <a:lnTo>
                      <a:pt x="1200" y="1279"/>
                    </a:lnTo>
                    <a:lnTo>
                      <a:pt x="1448" y="1827"/>
                    </a:lnTo>
                    <a:lnTo>
                      <a:pt x="1173" y="1251"/>
                    </a:lnTo>
                    <a:lnTo>
                      <a:pt x="1272" y="1716"/>
                    </a:lnTo>
                    <a:lnTo>
                      <a:pt x="1089" y="1262"/>
                    </a:lnTo>
                    <a:lnTo>
                      <a:pt x="1045" y="1789"/>
                    </a:lnTo>
                    <a:lnTo>
                      <a:pt x="1013" y="1343"/>
                    </a:lnTo>
                    <a:lnTo>
                      <a:pt x="904" y="1554"/>
                    </a:lnTo>
                    <a:lnTo>
                      <a:pt x="785" y="1925"/>
                    </a:lnTo>
                    <a:lnTo>
                      <a:pt x="902" y="1373"/>
                    </a:lnTo>
                    <a:lnTo>
                      <a:pt x="719" y="1791"/>
                    </a:lnTo>
                    <a:lnTo>
                      <a:pt x="867" y="1324"/>
                    </a:lnTo>
                    <a:lnTo>
                      <a:pt x="651" y="1765"/>
                    </a:lnTo>
                    <a:lnTo>
                      <a:pt x="805" y="1314"/>
                    </a:lnTo>
                    <a:lnTo>
                      <a:pt x="495" y="1702"/>
                    </a:lnTo>
                    <a:lnTo>
                      <a:pt x="726" y="1298"/>
                    </a:lnTo>
                    <a:lnTo>
                      <a:pt x="428" y="1634"/>
                    </a:lnTo>
                    <a:lnTo>
                      <a:pt x="678" y="1246"/>
                    </a:lnTo>
                    <a:lnTo>
                      <a:pt x="267" y="1641"/>
                    </a:lnTo>
                    <a:lnTo>
                      <a:pt x="611" y="1238"/>
                    </a:lnTo>
                    <a:lnTo>
                      <a:pt x="141" y="1502"/>
                    </a:lnTo>
                    <a:lnTo>
                      <a:pt x="676" y="1150"/>
                    </a:lnTo>
                    <a:lnTo>
                      <a:pt x="249" y="1263"/>
                    </a:lnTo>
                    <a:lnTo>
                      <a:pt x="718" y="1058"/>
                    </a:lnTo>
                    <a:lnTo>
                      <a:pt x="221" y="1145"/>
                    </a:lnTo>
                    <a:lnTo>
                      <a:pt x="681" y="991"/>
                    </a:lnTo>
                    <a:lnTo>
                      <a:pt x="202" y="966"/>
                    </a:lnTo>
                    <a:lnTo>
                      <a:pt x="738" y="948"/>
                    </a:lnTo>
                    <a:lnTo>
                      <a:pt x="0" y="688"/>
                    </a:lnTo>
                    <a:lnTo>
                      <a:pt x="664" y="855"/>
                    </a:lnTo>
                    <a:lnTo>
                      <a:pt x="204" y="632"/>
                    </a:lnTo>
                    <a:lnTo>
                      <a:pt x="820" y="856"/>
                    </a:lnTo>
                    <a:lnTo>
                      <a:pt x="357" y="458"/>
                    </a:lnTo>
                    <a:lnTo>
                      <a:pt x="869" y="818"/>
                    </a:lnTo>
                    <a:lnTo>
                      <a:pt x="382" y="120"/>
                    </a:lnTo>
                    <a:lnTo>
                      <a:pt x="838" y="717"/>
                    </a:lnTo>
                    <a:lnTo>
                      <a:pt x="580" y="61"/>
                    </a:lnTo>
                    <a:lnTo>
                      <a:pt x="836" y="644"/>
                    </a:lnTo>
                    <a:lnTo>
                      <a:pt x="762" y="148"/>
                    </a:lnTo>
                    <a:lnTo>
                      <a:pt x="905" y="648"/>
                    </a:lnTo>
                    <a:lnTo>
                      <a:pt x="832" y="6"/>
                    </a:lnTo>
                    <a:lnTo>
                      <a:pt x="978" y="632"/>
                    </a:lnTo>
                    <a:lnTo>
                      <a:pt x="1020" y="0"/>
                    </a:lnTo>
                    <a:lnTo>
                      <a:pt x="1035" y="640"/>
                    </a:lnTo>
                    <a:lnTo>
                      <a:pt x="1171" y="0"/>
                    </a:lnTo>
                    <a:lnTo>
                      <a:pt x="1177" y="459"/>
                    </a:lnTo>
                  </a:path>
                </a:pathLst>
              </a:custGeom>
              <a:solidFill>
                <a:srgbClr val="FFC0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25" name="Freeform 33"/>
              <p:cNvSpPr>
                <a:spLocks/>
              </p:cNvSpPr>
              <p:nvPr/>
            </p:nvSpPr>
            <p:spPr bwMode="auto">
              <a:xfrm>
                <a:off x="3294" y="1541"/>
                <a:ext cx="1090" cy="645"/>
              </a:xfrm>
              <a:custGeom>
                <a:avLst/>
                <a:gdLst>
                  <a:gd name="T0" fmla="*/ 1089 w 1090"/>
                  <a:gd name="T1" fmla="*/ 644 h 645"/>
                  <a:gd name="T2" fmla="*/ 111 w 1090"/>
                  <a:gd name="T3" fmla="*/ 0 h 645"/>
                  <a:gd name="T4" fmla="*/ 539 w 1090"/>
                  <a:gd name="T5" fmla="*/ 318 h 645"/>
                  <a:gd name="T6" fmla="*/ 0 w 1090"/>
                  <a:gd name="T7" fmla="*/ 109 h 645"/>
                  <a:gd name="T8" fmla="*/ 1089 w 1090"/>
                  <a:gd name="T9" fmla="*/ 644 h 645"/>
                  <a:gd name="T10" fmla="*/ 0 60000 65536"/>
                  <a:gd name="T11" fmla="*/ 0 60000 65536"/>
                  <a:gd name="T12" fmla="*/ 0 60000 65536"/>
                  <a:gd name="T13" fmla="*/ 0 60000 65536"/>
                  <a:gd name="T14" fmla="*/ 0 60000 65536"/>
                  <a:gd name="T15" fmla="*/ 0 w 1090"/>
                  <a:gd name="T16" fmla="*/ 0 h 645"/>
                  <a:gd name="T17" fmla="*/ 1090 w 1090"/>
                  <a:gd name="T18" fmla="*/ 645 h 645"/>
                </a:gdLst>
                <a:ahLst/>
                <a:cxnLst>
                  <a:cxn ang="T10">
                    <a:pos x="T0" y="T1"/>
                  </a:cxn>
                  <a:cxn ang="T11">
                    <a:pos x="T2" y="T3"/>
                  </a:cxn>
                  <a:cxn ang="T12">
                    <a:pos x="T4" y="T5"/>
                  </a:cxn>
                  <a:cxn ang="T13">
                    <a:pos x="T6" y="T7"/>
                  </a:cxn>
                  <a:cxn ang="T14">
                    <a:pos x="T8" y="T9"/>
                  </a:cxn>
                </a:cxnLst>
                <a:rect l="T15" t="T16" r="T17" b="T18"/>
                <a:pathLst>
                  <a:path w="1090" h="645">
                    <a:moveTo>
                      <a:pt x="1089" y="644"/>
                    </a:moveTo>
                    <a:lnTo>
                      <a:pt x="111" y="0"/>
                    </a:lnTo>
                    <a:lnTo>
                      <a:pt x="539" y="318"/>
                    </a:lnTo>
                    <a:lnTo>
                      <a:pt x="0" y="109"/>
                    </a:lnTo>
                    <a:lnTo>
                      <a:pt x="1089" y="644"/>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26" name="Freeform 34"/>
              <p:cNvSpPr>
                <a:spLocks/>
              </p:cNvSpPr>
              <p:nvPr/>
            </p:nvSpPr>
            <p:spPr bwMode="auto">
              <a:xfrm>
                <a:off x="3152" y="2224"/>
                <a:ext cx="1211" cy="191"/>
              </a:xfrm>
              <a:custGeom>
                <a:avLst/>
                <a:gdLst>
                  <a:gd name="T0" fmla="*/ 1210 w 1211"/>
                  <a:gd name="T1" fmla="*/ 0 h 191"/>
                  <a:gd name="T2" fmla="*/ 57 w 1211"/>
                  <a:gd name="T3" fmla="*/ 190 h 191"/>
                  <a:gd name="T4" fmla="*/ 576 w 1211"/>
                  <a:gd name="T5" fmla="*/ 73 h 191"/>
                  <a:gd name="T6" fmla="*/ 0 w 1211"/>
                  <a:gd name="T7" fmla="*/ 46 h 191"/>
                  <a:gd name="T8" fmla="*/ 1210 w 1211"/>
                  <a:gd name="T9" fmla="*/ 0 h 191"/>
                  <a:gd name="T10" fmla="*/ 0 60000 65536"/>
                  <a:gd name="T11" fmla="*/ 0 60000 65536"/>
                  <a:gd name="T12" fmla="*/ 0 60000 65536"/>
                  <a:gd name="T13" fmla="*/ 0 60000 65536"/>
                  <a:gd name="T14" fmla="*/ 0 60000 65536"/>
                  <a:gd name="T15" fmla="*/ 0 w 1211"/>
                  <a:gd name="T16" fmla="*/ 0 h 191"/>
                  <a:gd name="T17" fmla="*/ 1211 w 1211"/>
                  <a:gd name="T18" fmla="*/ 191 h 191"/>
                </a:gdLst>
                <a:ahLst/>
                <a:cxnLst>
                  <a:cxn ang="T10">
                    <a:pos x="T0" y="T1"/>
                  </a:cxn>
                  <a:cxn ang="T11">
                    <a:pos x="T2" y="T3"/>
                  </a:cxn>
                  <a:cxn ang="T12">
                    <a:pos x="T4" y="T5"/>
                  </a:cxn>
                  <a:cxn ang="T13">
                    <a:pos x="T6" y="T7"/>
                  </a:cxn>
                  <a:cxn ang="T14">
                    <a:pos x="T8" y="T9"/>
                  </a:cxn>
                </a:cxnLst>
                <a:rect l="T15" t="T16" r="T17" b="T18"/>
                <a:pathLst>
                  <a:path w="1211" h="191">
                    <a:moveTo>
                      <a:pt x="1210" y="0"/>
                    </a:moveTo>
                    <a:lnTo>
                      <a:pt x="57" y="190"/>
                    </a:lnTo>
                    <a:lnTo>
                      <a:pt x="576" y="73"/>
                    </a:lnTo>
                    <a:lnTo>
                      <a:pt x="0" y="46"/>
                    </a:lnTo>
                    <a:lnTo>
                      <a:pt x="121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27" name="Freeform 35"/>
              <p:cNvSpPr>
                <a:spLocks/>
              </p:cNvSpPr>
              <p:nvPr/>
            </p:nvSpPr>
            <p:spPr bwMode="auto">
              <a:xfrm>
                <a:off x="3734" y="2245"/>
                <a:ext cx="639" cy="1128"/>
              </a:xfrm>
              <a:custGeom>
                <a:avLst/>
                <a:gdLst>
                  <a:gd name="T0" fmla="*/ 638 w 639"/>
                  <a:gd name="T1" fmla="*/ 0 h 1128"/>
                  <a:gd name="T2" fmla="*/ 0 w 639"/>
                  <a:gd name="T3" fmla="*/ 1013 h 1128"/>
                  <a:gd name="T4" fmla="*/ 315 w 639"/>
                  <a:gd name="T5" fmla="*/ 570 h 1128"/>
                  <a:gd name="T6" fmla="*/ 105 w 639"/>
                  <a:gd name="T7" fmla="*/ 1127 h 1128"/>
                  <a:gd name="T8" fmla="*/ 638 w 639"/>
                  <a:gd name="T9" fmla="*/ 0 h 1128"/>
                  <a:gd name="T10" fmla="*/ 0 60000 65536"/>
                  <a:gd name="T11" fmla="*/ 0 60000 65536"/>
                  <a:gd name="T12" fmla="*/ 0 60000 65536"/>
                  <a:gd name="T13" fmla="*/ 0 60000 65536"/>
                  <a:gd name="T14" fmla="*/ 0 60000 65536"/>
                  <a:gd name="T15" fmla="*/ 0 w 639"/>
                  <a:gd name="T16" fmla="*/ 0 h 1128"/>
                  <a:gd name="T17" fmla="*/ 639 w 639"/>
                  <a:gd name="T18" fmla="*/ 1128 h 1128"/>
                </a:gdLst>
                <a:ahLst/>
                <a:cxnLst>
                  <a:cxn ang="T10">
                    <a:pos x="T0" y="T1"/>
                  </a:cxn>
                  <a:cxn ang="T11">
                    <a:pos x="T2" y="T3"/>
                  </a:cxn>
                  <a:cxn ang="T12">
                    <a:pos x="T4" y="T5"/>
                  </a:cxn>
                  <a:cxn ang="T13">
                    <a:pos x="T6" y="T7"/>
                  </a:cxn>
                  <a:cxn ang="T14">
                    <a:pos x="T8" y="T9"/>
                  </a:cxn>
                </a:cxnLst>
                <a:rect l="T15" t="T16" r="T17" b="T18"/>
                <a:pathLst>
                  <a:path w="639" h="1128">
                    <a:moveTo>
                      <a:pt x="638" y="0"/>
                    </a:moveTo>
                    <a:lnTo>
                      <a:pt x="0" y="1013"/>
                    </a:lnTo>
                    <a:lnTo>
                      <a:pt x="315" y="570"/>
                    </a:lnTo>
                    <a:lnTo>
                      <a:pt x="105" y="1127"/>
                    </a:lnTo>
                    <a:lnTo>
                      <a:pt x="638"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28" name="Freeform 36"/>
              <p:cNvSpPr>
                <a:spLocks/>
              </p:cNvSpPr>
              <p:nvPr/>
            </p:nvSpPr>
            <p:spPr bwMode="auto">
              <a:xfrm>
                <a:off x="4219" y="919"/>
                <a:ext cx="171" cy="1247"/>
              </a:xfrm>
              <a:custGeom>
                <a:avLst/>
                <a:gdLst>
                  <a:gd name="T0" fmla="*/ 170 w 171"/>
                  <a:gd name="T1" fmla="*/ 1246 h 1247"/>
                  <a:gd name="T2" fmla="*/ 0 w 171"/>
                  <a:gd name="T3" fmla="*/ 61 h 1247"/>
                  <a:gd name="T4" fmla="*/ 107 w 171"/>
                  <a:gd name="T5" fmla="*/ 595 h 1247"/>
                  <a:gd name="T6" fmla="*/ 141 w 171"/>
                  <a:gd name="T7" fmla="*/ 0 h 1247"/>
                  <a:gd name="T8" fmla="*/ 170 w 171"/>
                  <a:gd name="T9" fmla="*/ 1246 h 1247"/>
                  <a:gd name="T10" fmla="*/ 0 60000 65536"/>
                  <a:gd name="T11" fmla="*/ 0 60000 65536"/>
                  <a:gd name="T12" fmla="*/ 0 60000 65536"/>
                  <a:gd name="T13" fmla="*/ 0 60000 65536"/>
                  <a:gd name="T14" fmla="*/ 0 60000 65536"/>
                  <a:gd name="T15" fmla="*/ 0 w 171"/>
                  <a:gd name="T16" fmla="*/ 0 h 1247"/>
                  <a:gd name="T17" fmla="*/ 171 w 171"/>
                  <a:gd name="T18" fmla="*/ 1247 h 1247"/>
                </a:gdLst>
                <a:ahLst/>
                <a:cxnLst>
                  <a:cxn ang="T10">
                    <a:pos x="T0" y="T1"/>
                  </a:cxn>
                  <a:cxn ang="T11">
                    <a:pos x="T2" y="T3"/>
                  </a:cxn>
                  <a:cxn ang="T12">
                    <a:pos x="T4" y="T5"/>
                  </a:cxn>
                  <a:cxn ang="T13">
                    <a:pos x="T6" y="T7"/>
                  </a:cxn>
                  <a:cxn ang="T14">
                    <a:pos x="T8" y="T9"/>
                  </a:cxn>
                </a:cxnLst>
                <a:rect l="T15" t="T16" r="T17" b="T18"/>
                <a:pathLst>
                  <a:path w="171" h="1247">
                    <a:moveTo>
                      <a:pt x="170" y="1246"/>
                    </a:moveTo>
                    <a:lnTo>
                      <a:pt x="0" y="61"/>
                    </a:lnTo>
                    <a:lnTo>
                      <a:pt x="107" y="595"/>
                    </a:lnTo>
                    <a:lnTo>
                      <a:pt x="141" y="0"/>
                    </a:lnTo>
                    <a:lnTo>
                      <a:pt x="170" y="1246"/>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29" name="Freeform 37"/>
              <p:cNvSpPr>
                <a:spLocks/>
              </p:cNvSpPr>
              <p:nvPr/>
            </p:nvSpPr>
            <p:spPr bwMode="auto">
              <a:xfrm>
                <a:off x="4464" y="2288"/>
                <a:ext cx="707" cy="1103"/>
              </a:xfrm>
              <a:custGeom>
                <a:avLst/>
                <a:gdLst>
                  <a:gd name="T0" fmla="*/ 0 w 707"/>
                  <a:gd name="T1" fmla="*/ 0 h 1103"/>
                  <a:gd name="T2" fmla="*/ 345 w 707"/>
                  <a:gd name="T3" fmla="*/ 1050 h 1103"/>
                  <a:gd name="T4" fmla="*/ 198 w 707"/>
                  <a:gd name="T5" fmla="*/ 468 h 1103"/>
                  <a:gd name="T6" fmla="*/ 590 w 707"/>
                  <a:gd name="T7" fmla="*/ 1102 h 1103"/>
                  <a:gd name="T8" fmla="*/ 293 w 707"/>
                  <a:gd name="T9" fmla="*/ 428 h 1103"/>
                  <a:gd name="T10" fmla="*/ 706 w 707"/>
                  <a:gd name="T11" fmla="*/ 802 h 1103"/>
                  <a:gd name="T12" fmla="*/ 0 w 707"/>
                  <a:gd name="T13" fmla="*/ 0 h 1103"/>
                  <a:gd name="T14" fmla="*/ 0 60000 65536"/>
                  <a:gd name="T15" fmla="*/ 0 60000 65536"/>
                  <a:gd name="T16" fmla="*/ 0 60000 65536"/>
                  <a:gd name="T17" fmla="*/ 0 60000 65536"/>
                  <a:gd name="T18" fmla="*/ 0 60000 65536"/>
                  <a:gd name="T19" fmla="*/ 0 60000 65536"/>
                  <a:gd name="T20" fmla="*/ 0 60000 65536"/>
                  <a:gd name="T21" fmla="*/ 0 w 707"/>
                  <a:gd name="T22" fmla="*/ 0 h 1103"/>
                  <a:gd name="T23" fmla="*/ 707 w 707"/>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7" h="1103">
                    <a:moveTo>
                      <a:pt x="0" y="0"/>
                    </a:moveTo>
                    <a:lnTo>
                      <a:pt x="345" y="1050"/>
                    </a:lnTo>
                    <a:lnTo>
                      <a:pt x="198" y="468"/>
                    </a:lnTo>
                    <a:lnTo>
                      <a:pt x="590" y="1102"/>
                    </a:lnTo>
                    <a:lnTo>
                      <a:pt x="293" y="428"/>
                    </a:lnTo>
                    <a:lnTo>
                      <a:pt x="706" y="802"/>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0" name="Freeform 38"/>
              <p:cNvSpPr>
                <a:spLocks/>
              </p:cNvSpPr>
              <p:nvPr/>
            </p:nvSpPr>
            <p:spPr bwMode="auto">
              <a:xfrm>
                <a:off x="3337" y="2258"/>
                <a:ext cx="987" cy="820"/>
              </a:xfrm>
              <a:custGeom>
                <a:avLst/>
                <a:gdLst>
                  <a:gd name="T0" fmla="*/ 986 w 987"/>
                  <a:gd name="T1" fmla="*/ 0 h 820"/>
                  <a:gd name="T2" fmla="*/ 243 w 987"/>
                  <a:gd name="T3" fmla="*/ 819 h 820"/>
                  <a:gd name="T4" fmla="*/ 617 w 987"/>
                  <a:gd name="T5" fmla="*/ 347 h 820"/>
                  <a:gd name="T6" fmla="*/ 0 w 987"/>
                  <a:gd name="T7" fmla="*/ 767 h 820"/>
                  <a:gd name="T8" fmla="*/ 545 w 987"/>
                  <a:gd name="T9" fmla="*/ 272 h 820"/>
                  <a:gd name="T10" fmla="*/ 16 w 987"/>
                  <a:gd name="T11" fmla="*/ 446 h 820"/>
                  <a:gd name="T12" fmla="*/ 986 w 987"/>
                  <a:gd name="T13" fmla="*/ 0 h 820"/>
                  <a:gd name="T14" fmla="*/ 0 60000 65536"/>
                  <a:gd name="T15" fmla="*/ 0 60000 65536"/>
                  <a:gd name="T16" fmla="*/ 0 60000 65536"/>
                  <a:gd name="T17" fmla="*/ 0 60000 65536"/>
                  <a:gd name="T18" fmla="*/ 0 60000 65536"/>
                  <a:gd name="T19" fmla="*/ 0 60000 65536"/>
                  <a:gd name="T20" fmla="*/ 0 60000 65536"/>
                  <a:gd name="T21" fmla="*/ 0 w 987"/>
                  <a:gd name="T22" fmla="*/ 0 h 820"/>
                  <a:gd name="T23" fmla="*/ 987 w 987"/>
                  <a:gd name="T24" fmla="*/ 820 h 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820">
                    <a:moveTo>
                      <a:pt x="986" y="0"/>
                    </a:moveTo>
                    <a:lnTo>
                      <a:pt x="243" y="819"/>
                    </a:lnTo>
                    <a:lnTo>
                      <a:pt x="617" y="347"/>
                    </a:lnTo>
                    <a:lnTo>
                      <a:pt x="0" y="767"/>
                    </a:lnTo>
                    <a:lnTo>
                      <a:pt x="545" y="272"/>
                    </a:lnTo>
                    <a:lnTo>
                      <a:pt x="16" y="446"/>
                    </a:lnTo>
                    <a:lnTo>
                      <a:pt x="986"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1" name="Freeform 39"/>
              <p:cNvSpPr>
                <a:spLocks/>
              </p:cNvSpPr>
              <p:nvPr/>
            </p:nvSpPr>
            <p:spPr bwMode="auto">
              <a:xfrm>
                <a:off x="4460" y="2029"/>
                <a:ext cx="1214" cy="190"/>
              </a:xfrm>
              <a:custGeom>
                <a:avLst/>
                <a:gdLst>
                  <a:gd name="T0" fmla="*/ 0 w 1214"/>
                  <a:gd name="T1" fmla="*/ 189 h 190"/>
                  <a:gd name="T2" fmla="*/ 1155 w 1214"/>
                  <a:gd name="T3" fmla="*/ 0 h 190"/>
                  <a:gd name="T4" fmla="*/ 634 w 1214"/>
                  <a:gd name="T5" fmla="*/ 116 h 190"/>
                  <a:gd name="T6" fmla="*/ 1213 w 1214"/>
                  <a:gd name="T7" fmla="*/ 143 h 190"/>
                  <a:gd name="T8" fmla="*/ 0 w 1214"/>
                  <a:gd name="T9" fmla="*/ 189 h 190"/>
                  <a:gd name="T10" fmla="*/ 0 60000 65536"/>
                  <a:gd name="T11" fmla="*/ 0 60000 65536"/>
                  <a:gd name="T12" fmla="*/ 0 60000 65536"/>
                  <a:gd name="T13" fmla="*/ 0 60000 65536"/>
                  <a:gd name="T14" fmla="*/ 0 60000 65536"/>
                  <a:gd name="T15" fmla="*/ 0 w 1214"/>
                  <a:gd name="T16" fmla="*/ 0 h 190"/>
                  <a:gd name="T17" fmla="*/ 1214 w 1214"/>
                  <a:gd name="T18" fmla="*/ 190 h 190"/>
                </a:gdLst>
                <a:ahLst/>
                <a:cxnLst>
                  <a:cxn ang="T10">
                    <a:pos x="T0" y="T1"/>
                  </a:cxn>
                  <a:cxn ang="T11">
                    <a:pos x="T2" y="T3"/>
                  </a:cxn>
                  <a:cxn ang="T12">
                    <a:pos x="T4" y="T5"/>
                  </a:cxn>
                  <a:cxn ang="T13">
                    <a:pos x="T6" y="T7"/>
                  </a:cxn>
                  <a:cxn ang="T14">
                    <a:pos x="T8" y="T9"/>
                  </a:cxn>
                </a:cxnLst>
                <a:rect l="T15" t="T16" r="T17" b="T18"/>
                <a:pathLst>
                  <a:path w="1214" h="190">
                    <a:moveTo>
                      <a:pt x="0" y="189"/>
                    </a:moveTo>
                    <a:lnTo>
                      <a:pt x="1155" y="0"/>
                    </a:lnTo>
                    <a:lnTo>
                      <a:pt x="634" y="116"/>
                    </a:lnTo>
                    <a:lnTo>
                      <a:pt x="1213" y="143"/>
                    </a:lnTo>
                    <a:lnTo>
                      <a:pt x="0" y="189"/>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2" name="Freeform 40"/>
              <p:cNvSpPr>
                <a:spLocks/>
              </p:cNvSpPr>
              <p:nvPr/>
            </p:nvSpPr>
            <p:spPr bwMode="auto">
              <a:xfrm>
                <a:off x="4463" y="2263"/>
                <a:ext cx="1088" cy="644"/>
              </a:xfrm>
              <a:custGeom>
                <a:avLst/>
                <a:gdLst>
                  <a:gd name="T0" fmla="*/ 0 w 1088"/>
                  <a:gd name="T1" fmla="*/ 0 h 644"/>
                  <a:gd name="T2" fmla="*/ 976 w 1088"/>
                  <a:gd name="T3" fmla="*/ 643 h 644"/>
                  <a:gd name="T4" fmla="*/ 549 w 1088"/>
                  <a:gd name="T5" fmla="*/ 325 h 644"/>
                  <a:gd name="T6" fmla="*/ 1087 w 1088"/>
                  <a:gd name="T7" fmla="*/ 534 h 644"/>
                  <a:gd name="T8" fmla="*/ 0 w 1088"/>
                  <a:gd name="T9" fmla="*/ 0 h 644"/>
                  <a:gd name="T10" fmla="*/ 0 60000 65536"/>
                  <a:gd name="T11" fmla="*/ 0 60000 65536"/>
                  <a:gd name="T12" fmla="*/ 0 60000 65536"/>
                  <a:gd name="T13" fmla="*/ 0 60000 65536"/>
                  <a:gd name="T14" fmla="*/ 0 60000 65536"/>
                  <a:gd name="T15" fmla="*/ 0 w 1088"/>
                  <a:gd name="T16" fmla="*/ 0 h 644"/>
                  <a:gd name="T17" fmla="*/ 1088 w 1088"/>
                  <a:gd name="T18" fmla="*/ 644 h 644"/>
                </a:gdLst>
                <a:ahLst/>
                <a:cxnLst>
                  <a:cxn ang="T10">
                    <a:pos x="T0" y="T1"/>
                  </a:cxn>
                  <a:cxn ang="T11">
                    <a:pos x="T2" y="T3"/>
                  </a:cxn>
                  <a:cxn ang="T12">
                    <a:pos x="T4" y="T5"/>
                  </a:cxn>
                  <a:cxn ang="T13">
                    <a:pos x="T6" y="T7"/>
                  </a:cxn>
                  <a:cxn ang="T14">
                    <a:pos x="T8" y="T9"/>
                  </a:cxn>
                </a:cxnLst>
                <a:rect l="T15" t="T16" r="T17" b="T18"/>
                <a:pathLst>
                  <a:path w="1088" h="644">
                    <a:moveTo>
                      <a:pt x="0" y="0"/>
                    </a:moveTo>
                    <a:lnTo>
                      <a:pt x="976" y="643"/>
                    </a:lnTo>
                    <a:lnTo>
                      <a:pt x="549" y="325"/>
                    </a:lnTo>
                    <a:lnTo>
                      <a:pt x="1087" y="534"/>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3" name="Freeform 41"/>
              <p:cNvSpPr>
                <a:spLocks/>
              </p:cNvSpPr>
              <p:nvPr/>
            </p:nvSpPr>
            <p:spPr bwMode="auto">
              <a:xfrm>
                <a:off x="4445" y="2280"/>
                <a:ext cx="171" cy="1247"/>
              </a:xfrm>
              <a:custGeom>
                <a:avLst/>
                <a:gdLst>
                  <a:gd name="T0" fmla="*/ 0 w 171"/>
                  <a:gd name="T1" fmla="*/ 0 h 1247"/>
                  <a:gd name="T2" fmla="*/ 170 w 171"/>
                  <a:gd name="T3" fmla="*/ 1184 h 1247"/>
                  <a:gd name="T4" fmla="*/ 63 w 171"/>
                  <a:gd name="T5" fmla="*/ 650 h 1247"/>
                  <a:gd name="T6" fmla="*/ 29 w 171"/>
                  <a:gd name="T7" fmla="*/ 1246 h 1247"/>
                  <a:gd name="T8" fmla="*/ 0 w 171"/>
                  <a:gd name="T9" fmla="*/ 0 h 1247"/>
                  <a:gd name="T10" fmla="*/ 0 60000 65536"/>
                  <a:gd name="T11" fmla="*/ 0 60000 65536"/>
                  <a:gd name="T12" fmla="*/ 0 60000 65536"/>
                  <a:gd name="T13" fmla="*/ 0 60000 65536"/>
                  <a:gd name="T14" fmla="*/ 0 60000 65536"/>
                  <a:gd name="T15" fmla="*/ 0 w 171"/>
                  <a:gd name="T16" fmla="*/ 0 h 1247"/>
                  <a:gd name="T17" fmla="*/ 171 w 171"/>
                  <a:gd name="T18" fmla="*/ 1247 h 1247"/>
                </a:gdLst>
                <a:ahLst/>
                <a:cxnLst>
                  <a:cxn ang="T10">
                    <a:pos x="T0" y="T1"/>
                  </a:cxn>
                  <a:cxn ang="T11">
                    <a:pos x="T2" y="T3"/>
                  </a:cxn>
                  <a:cxn ang="T12">
                    <a:pos x="T4" y="T5"/>
                  </a:cxn>
                  <a:cxn ang="T13">
                    <a:pos x="T6" y="T7"/>
                  </a:cxn>
                  <a:cxn ang="T14">
                    <a:pos x="T8" y="T9"/>
                  </a:cxn>
                </a:cxnLst>
                <a:rect l="T15" t="T16" r="T17" b="T18"/>
                <a:pathLst>
                  <a:path w="171" h="1247">
                    <a:moveTo>
                      <a:pt x="0" y="0"/>
                    </a:moveTo>
                    <a:lnTo>
                      <a:pt x="170" y="1184"/>
                    </a:lnTo>
                    <a:lnTo>
                      <a:pt x="63" y="650"/>
                    </a:lnTo>
                    <a:lnTo>
                      <a:pt x="29" y="1246"/>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4" name="Freeform 42"/>
              <p:cNvSpPr>
                <a:spLocks/>
              </p:cNvSpPr>
              <p:nvPr/>
            </p:nvSpPr>
            <p:spPr bwMode="auto">
              <a:xfrm>
                <a:off x="4462" y="1072"/>
                <a:ext cx="639" cy="1129"/>
              </a:xfrm>
              <a:custGeom>
                <a:avLst/>
                <a:gdLst>
                  <a:gd name="T0" fmla="*/ 0 w 639"/>
                  <a:gd name="T1" fmla="*/ 1128 h 1129"/>
                  <a:gd name="T2" fmla="*/ 638 w 639"/>
                  <a:gd name="T3" fmla="*/ 114 h 1129"/>
                  <a:gd name="T4" fmla="*/ 323 w 639"/>
                  <a:gd name="T5" fmla="*/ 558 h 1129"/>
                  <a:gd name="T6" fmla="*/ 533 w 639"/>
                  <a:gd name="T7" fmla="*/ 0 h 1129"/>
                  <a:gd name="T8" fmla="*/ 0 w 639"/>
                  <a:gd name="T9" fmla="*/ 1128 h 1129"/>
                  <a:gd name="T10" fmla="*/ 0 60000 65536"/>
                  <a:gd name="T11" fmla="*/ 0 60000 65536"/>
                  <a:gd name="T12" fmla="*/ 0 60000 65536"/>
                  <a:gd name="T13" fmla="*/ 0 60000 65536"/>
                  <a:gd name="T14" fmla="*/ 0 60000 65536"/>
                  <a:gd name="T15" fmla="*/ 0 w 639"/>
                  <a:gd name="T16" fmla="*/ 0 h 1129"/>
                  <a:gd name="T17" fmla="*/ 639 w 639"/>
                  <a:gd name="T18" fmla="*/ 1129 h 1129"/>
                </a:gdLst>
                <a:ahLst/>
                <a:cxnLst>
                  <a:cxn ang="T10">
                    <a:pos x="T0" y="T1"/>
                  </a:cxn>
                  <a:cxn ang="T11">
                    <a:pos x="T2" y="T3"/>
                  </a:cxn>
                  <a:cxn ang="T12">
                    <a:pos x="T4" y="T5"/>
                  </a:cxn>
                  <a:cxn ang="T13">
                    <a:pos x="T6" y="T7"/>
                  </a:cxn>
                  <a:cxn ang="T14">
                    <a:pos x="T8" y="T9"/>
                  </a:cxn>
                </a:cxnLst>
                <a:rect l="T15" t="T16" r="T17" b="T18"/>
                <a:pathLst>
                  <a:path w="639" h="1129">
                    <a:moveTo>
                      <a:pt x="0" y="1128"/>
                    </a:moveTo>
                    <a:lnTo>
                      <a:pt x="638" y="114"/>
                    </a:lnTo>
                    <a:lnTo>
                      <a:pt x="323" y="558"/>
                    </a:lnTo>
                    <a:lnTo>
                      <a:pt x="533" y="0"/>
                    </a:lnTo>
                    <a:lnTo>
                      <a:pt x="0" y="1128"/>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5" name="Freeform 43"/>
              <p:cNvSpPr>
                <a:spLocks/>
              </p:cNvSpPr>
              <p:nvPr/>
            </p:nvSpPr>
            <p:spPr bwMode="auto">
              <a:xfrm>
                <a:off x="4482" y="1387"/>
                <a:ext cx="987" cy="820"/>
              </a:xfrm>
              <a:custGeom>
                <a:avLst/>
                <a:gdLst>
                  <a:gd name="T0" fmla="*/ 0 w 987"/>
                  <a:gd name="T1" fmla="*/ 819 h 820"/>
                  <a:gd name="T2" fmla="*/ 741 w 987"/>
                  <a:gd name="T3" fmla="*/ 0 h 820"/>
                  <a:gd name="T4" fmla="*/ 370 w 987"/>
                  <a:gd name="T5" fmla="*/ 471 h 820"/>
                  <a:gd name="T6" fmla="*/ 986 w 987"/>
                  <a:gd name="T7" fmla="*/ 52 h 820"/>
                  <a:gd name="T8" fmla="*/ 441 w 987"/>
                  <a:gd name="T9" fmla="*/ 546 h 820"/>
                  <a:gd name="T10" fmla="*/ 971 w 987"/>
                  <a:gd name="T11" fmla="*/ 372 h 820"/>
                  <a:gd name="T12" fmla="*/ 0 w 987"/>
                  <a:gd name="T13" fmla="*/ 819 h 820"/>
                  <a:gd name="T14" fmla="*/ 0 60000 65536"/>
                  <a:gd name="T15" fmla="*/ 0 60000 65536"/>
                  <a:gd name="T16" fmla="*/ 0 60000 65536"/>
                  <a:gd name="T17" fmla="*/ 0 60000 65536"/>
                  <a:gd name="T18" fmla="*/ 0 60000 65536"/>
                  <a:gd name="T19" fmla="*/ 0 60000 65536"/>
                  <a:gd name="T20" fmla="*/ 0 60000 65536"/>
                  <a:gd name="T21" fmla="*/ 0 w 987"/>
                  <a:gd name="T22" fmla="*/ 0 h 820"/>
                  <a:gd name="T23" fmla="*/ 987 w 987"/>
                  <a:gd name="T24" fmla="*/ 820 h 8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820">
                    <a:moveTo>
                      <a:pt x="0" y="819"/>
                    </a:moveTo>
                    <a:lnTo>
                      <a:pt x="741" y="0"/>
                    </a:lnTo>
                    <a:lnTo>
                      <a:pt x="370" y="471"/>
                    </a:lnTo>
                    <a:lnTo>
                      <a:pt x="986" y="52"/>
                    </a:lnTo>
                    <a:lnTo>
                      <a:pt x="441" y="546"/>
                    </a:lnTo>
                    <a:lnTo>
                      <a:pt x="971" y="372"/>
                    </a:lnTo>
                    <a:lnTo>
                      <a:pt x="0" y="819"/>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6" name="Freeform 44"/>
              <p:cNvSpPr>
                <a:spLocks/>
              </p:cNvSpPr>
              <p:nvPr/>
            </p:nvSpPr>
            <p:spPr bwMode="auto">
              <a:xfrm>
                <a:off x="4477" y="2230"/>
                <a:ext cx="1175" cy="356"/>
              </a:xfrm>
              <a:custGeom>
                <a:avLst/>
                <a:gdLst>
                  <a:gd name="T0" fmla="*/ 0 w 1175"/>
                  <a:gd name="T1" fmla="*/ 0 h 356"/>
                  <a:gd name="T2" fmla="*/ 1001 w 1175"/>
                  <a:gd name="T3" fmla="*/ 69 h 356"/>
                  <a:gd name="T4" fmla="*/ 529 w 1175"/>
                  <a:gd name="T5" fmla="*/ 71 h 356"/>
                  <a:gd name="T6" fmla="*/ 1174 w 1175"/>
                  <a:gd name="T7" fmla="*/ 302 h 356"/>
                  <a:gd name="T8" fmla="*/ 530 w 1175"/>
                  <a:gd name="T9" fmla="*/ 159 h 356"/>
                  <a:gd name="T10" fmla="*/ 966 w 1175"/>
                  <a:gd name="T11" fmla="*/ 355 h 356"/>
                  <a:gd name="T12" fmla="*/ 0 w 1175"/>
                  <a:gd name="T13" fmla="*/ 0 h 356"/>
                  <a:gd name="T14" fmla="*/ 0 60000 65536"/>
                  <a:gd name="T15" fmla="*/ 0 60000 65536"/>
                  <a:gd name="T16" fmla="*/ 0 60000 65536"/>
                  <a:gd name="T17" fmla="*/ 0 60000 65536"/>
                  <a:gd name="T18" fmla="*/ 0 60000 65536"/>
                  <a:gd name="T19" fmla="*/ 0 60000 65536"/>
                  <a:gd name="T20" fmla="*/ 0 60000 65536"/>
                  <a:gd name="T21" fmla="*/ 0 w 1175"/>
                  <a:gd name="T22" fmla="*/ 0 h 356"/>
                  <a:gd name="T23" fmla="*/ 1175 w 1175"/>
                  <a:gd name="T24" fmla="*/ 356 h 3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5" h="356">
                    <a:moveTo>
                      <a:pt x="0" y="0"/>
                    </a:moveTo>
                    <a:lnTo>
                      <a:pt x="1001" y="69"/>
                    </a:lnTo>
                    <a:lnTo>
                      <a:pt x="529" y="71"/>
                    </a:lnTo>
                    <a:lnTo>
                      <a:pt x="1174" y="302"/>
                    </a:lnTo>
                    <a:lnTo>
                      <a:pt x="530" y="159"/>
                    </a:lnTo>
                    <a:lnTo>
                      <a:pt x="966" y="355"/>
                    </a:lnTo>
                    <a:lnTo>
                      <a:pt x="0"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7" name="Freeform 45"/>
              <p:cNvSpPr>
                <a:spLocks/>
              </p:cNvSpPr>
              <p:nvPr/>
            </p:nvSpPr>
            <p:spPr bwMode="auto">
              <a:xfrm>
                <a:off x="3636" y="1074"/>
                <a:ext cx="706" cy="1103"/>
              </a:xfrm>
              <a:custGeom>
                <a:avLst/>
                <a:gdLst>
                  <a:gd name="T0" fmla="*/ 705 w 706"/>
                  <a:gd name="T1" fmla="*/ 1102 h 1103"/>
                  <a:gd name="T2" fmla="*/ 358 w 706"/>
                  <a:gd name="T3" fmla="*/ 52 h 1103"/>
                  <a:gd name="T4" fmla="*/ 508 w 706"/>
                  <a:gd name="T5" fmla="*/ 633 h 1103"/>
                  <a:gd name="T6" fmla="*/ 115 w 706"/>
                  <a:gd name="T7" fmla="*/ 0 h 1103"/>
                  <a:gd name="T8" fmla="*/ 412 w 706"/>
                  <a:gd name="T9" fmla="*/ 673 h 1103"/>
                  <a:gd name="T10" fmla="*/ 0 w 706"/>
                  <a:gd name="T11" fmla="*/ 299 h 1103"/>
                  <a:gd name="T12" fmla="*/ 705 w 706"/>
                  <a:gd name="T13" fmla="*/ 1102 h 1103"/>
                  <a:gd name="T14" fmla="*/ 0 60000 65536"/>
                  <a:gd name="T15" fmla="*/ 0 60000 65536"/>
                  <a:gd name="T16" fmla="*/ 0 60000 65536"/>
                  <a:gd name="T17" fmla="*/ 0 60000 65536"/>
                  <a:gd name="T18" fmla="*/ 0 60000 65536"/>
                  <a:gd name="T19" fmla="*/ 0 60000 65536"/>
                  <a:gd name="T20" fmla="*/ 0 60000 65536"/>
                  <a:gd name="T21" fmla="*/ 0 w 706"/>
                  <a:gd name="T22" fmla="*/ 0 h 1103"/>
                  <a:gd name="T23" fmla="*/ 706 w 706"/>
                  <a:gd name="T24" fmla="*/ 1103 h 110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6" h="1103">
                    <a:moveTo>
                      <a:pt x="705" y="1102"/>
                    </a:moveTo>
                    <a:lnTo>
                      <a:pt x="358" y="52"/>
                    </a:lnTo>
                    <a:lnTo>
                      <a:pt x="508" y="633"/>
                    </a:lnTo>
                    <a:lnTo>
                      <a:pt x="115" y="0"/>
                    </a:lnTo>
                    <a:lnTo>
                      <a:pt x="412" y="673"/>
                    </a:lnTo>
                    <a:lnTo>
                      <a:pt x="0" y="299"/>
                    </a:lnTo>
                    <a:lnTo>
                      <a:pt x="705" y="1102"/>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8" name="Freeform 46"/>
              <p:cNvSpPr>
                <a:spLocks/>
              </p:cNvSpPr>
              <p:nvPr/>
            </p:nvSpPr>
            <p:spPr bwMode="auto">
              <a:xfrm>
                <a:off x="3141" y="1856"/>
                <a:ext cx="1196" cy="345"/>
              </a:xfrm>
              <a:custGeom>
                <a:avLst/>
                <a:gdLst>
                  <a:gd name="T0" fmla="*/ 1195 w 1196"/>
                  <a:gd name="T1" fmla="*/ 344 h 345"/>
                  <a:gd name="T2" fmla="*/ 250 w 1196"/>
                  <a:gd name="T3" fmla="*/ 0 h 345"/>
                  <a:gd name="T4" fmla="*/ 682 w 1196"/>
                  <a:gd name="T5" fmla="*/ 194 h 345"/>
                  <a:gd name="T6" fmla="*/ 0 w 1196"/>
                  <a:gd name="T7" fmla="*/ 143 h 345"/>
                  <a:gd name="T8" fmla="*/ 646 w 1196"/>
                  <a:gd name="T9" fmla="*/ 274 h 345"/>
                  <a:gd name="T10" fmla="*/ 168 w 1196"/>
                  <a:gd name="T11" fmla="*/ 275 h 345"/>
                  <a:gd name="T12" fmla="*/ 1195 w 1196"/>
                  <a:gd name="T13" fmla="*/ 344 h 345"/>
                  <a:gd name="T14" fmla="*/ 0 60000 65536"/>
                  <a:gd name="T15" fmla="*/ 0 60000 65536"/>
                  <a:gd name="T16" fmla="*/ 0 60000 65536"/>
                  <a:gd name="T17" fmla="*/ 0 60000 65536"/>
                  <a:gd name="T18" fmla="*/ 0 60000 65536"/>
                  <a:gd name="T19" fmla="*/ 0 60000 65536"/>
                  <a:gd name="T20" fmla="*/ 0 60000 65536"/>
                  <a:gd name="T21" fmla="*/ 0 w 1196"/>
                  <a:gd name="T22" fmla="*/ 0 h 345"/>
                  <a:gd name="T23" fmla="*/ 1196 w 1196"/>
                  <a:gd name="T24" fmla="*/ 345 h 3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96" h="345">
                    <a:moveTo>
                      <a:pt x="1195" y="344"/>
                    </a:moveTo>
                    <a:lnTo>
                      <a:pt x="250" y="0"/>
                    </a:lnTo>
                    <a:lnTo>
                      <a:pt x="682" y="194"/>
                    </a:lnTo>
                    <a:lnTo>
                      <a:pt x="0" y="143"/>
                    </a:lnTo>
                    <a:lnTo>
                      <a:pt x="646" y="274"/>
                    </a:lnTo>
                    <a:lnTo>
                      <a:pt x="168" y="275"/>
                    </a:lnTo>
                    <a:lnTo>
                      <a:pt x="1195" y="344"/>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39" name="Freeform 47"/>
              <p:cNvSpPr>
                <a:spLocks/>
              </p:cNvSpPr>
              <p:nvPr/>
            </p:nvSpPr>
            <p:spPr bwMode="auto">
              <a:xfrm>
                <a:off x="4431" y="945"/>
                <a:ext cx="358" cy="1213"/>
              </a:xfrm>
              <a:custGeom>
                <a:avLst/>
                <a:gdLst>
                  <a:gd name="T0" fmla="*/ 0 w 358"/>
                  <a:gd name="T1" fmla="*/ 1212 h 1213"/>
                  <a:gd name="T2" fmla="*/ 81 w 358"/>
                  <a:gd name="T3" fmla="*/ 177 h 1213"/>
                  <a:gd name="T4" fmla="*/ 77 w 358"/>
                  <a:gd name="T5" fmla="*/ 664 h 1213"/>
                  <a:gd name="T6" fmla="*/ 309 w 358"/>
                  <a:gd name="T7" fmla="*/ 0 h 1213"/>
                  <a:gd name="T8" fmla="*/ 162 w 358"/>
                  <a:gd name="T9" fmla="*/ 664 h 1213"/>
                  <a:gd name="T10" fmla="*/ 357 w 358"/>
                  <a:gd name="T11" fmla="*/ 214 h 1213"/>
                  <a:gd name="T12" fmla="*/ 0 w 358"/>
                  <a:gd name="T13" fmla="*/ 1212 h 1213"/>
                  <a:gd name="T14" fmla="*/ 0 60000 65536"/>
                  <a:gd name="T15" fmla="*/ 0 60000 65536"/>
                  <a:gd name="T16" fmla="*/ 0 60000 65536"/>
                  <a:gd name="T17" fmla="*/ 0 60000 65536"/>
                  <a:gd name="T18" fmla="*/ 0 60000 65536"/>
                  <a:gd name="T19" fmla="*/ 0 60000 65536"/>
                  <a:gd name="T20" fmla="*/ 0 60000 65536"/>
                  <a:gd name="T21" fmla="*/ 0 w 358"/>
                  <a:gd name="T22" fmla="*/ 0 h 1213"/>
                  <a:gd name="T23" fmla="*/ 358 w 358"/>
                  <a:gd name="T24" fmla="*/ 1213 h 12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8" h="1213">
                    <a:moveTo>
                      <a:pt x="0" y="1212"/>
                    </a:moveTo>
                    <a:lnTo>
                      <a:pt x="81" y="177"/>
                    </a:lnTo>
                    <a:lnTo>
                      <a:pt x="77" y="664"/>
                    </a:lnTo>
                    <a:lnTo>
                      <a:pt x="309" y="0"/>
                    </a:lnTo>
                    <a:lnTo>
                      <a:pt x="162" y="664"/>
                    </a:lnTo>
                    <a:lnTo>
                      <a:pt x="357" y="214"/>
                    </a:lnTo>
                    <a:lnTo>
                      <a:pt x="0" y="1212"/>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40" name="Freeform 48"/>
              <p:cNvSpPr>
                <a:spLocks/>
              </p:cNvSpPr>
              <p:nvPr/>
            </p:nvSpPr>
            <p:spPr bwMode="auto">
              <a:xfrm>
                <a:off x="4049" y="2295"/>
                <a:ext cx="348" cy="1234"/>
              </a:xfrm>
              <a:custGeom>
                <a:avLst/>
                <a:gdLst>
                  <a:gd name="T0" fmla="*/ 347 w 348"/>
                  <a:gd name="T1" fmla="*/ 0 h 1234"/>
                  <a:gd name="T2" fmla="*/ 0 w 348"/>
                  <a:gd name="T3" fmla="*/ 978 h 1234"/>
                  <a:gd name="T4" fmla="*/ 194 w 348"/>
                  <a:gd name="T5" fmla="*/ 531 h 1234"/>
                  <a:gd name="T6" fmla="*/ 136 w 348"/>
                  <a:gd name="T7" fmla="*/ 1233 h 1234"/>
                  <a:gd name="T8" fmla="*/ 271 w 348"/>
                  <a:gd name="T9" fmla="*/ 567 h 1234"/>
                  <a:gd name="T10" fmla="*/ 266 w 348"/>
                  <a:gd name="T11" fmla="*/ 1057 h 1234"/>
                  <a:gd name="T12" fmla="*/ 347 w 348"/>
                  <a:gd name="T13" fmla="*/ 0 h 1234"/>
                  <a:gd name="T14" fmla="*/ 0 60000 65536"/>
                  <a:gd name="T15" fmla="*/ 0 60000 65536"/>
                  <a:gd name="T16" fmla="*/ 0 60000 65536"/>
                  <a:gd name="T17" fmla="*/ 0 60000 65536"/>
                  <a:gd name="T18" fmla="*/ 0 60000 65536"/>
                  <a:gd name="T19" fmla="*/ 0 60000 65536"/>
                  <a:gd name="T20" fmla="*/ 0 60000 65536"/>
                  <a:gd name="T21" fmla="*/ 0 w 348"/>
                  <a:gd name="T22" fmla="*/ 0 h 1234"/>
                  <a:gd name="T23" fmla="*/ 348 w 348"/>
                  <a:gd name="T24" fmla="*/ 1234 h 12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8" h="1234">
                    <a:moveTo>
                      <a:pt x="347" y="0"/>
                    </a:moveTo>
                    <a:lnTo>
                      <a:pt x="0" y="978"/>
                    </a:lnTo>
                    <a:lnTo>
                      <a:pt x="194" y="531"/>
                    </a:lnTo>
                    <a:lnTo>
                      <a:pt x="136" y="1233"/>
                    </a:lnTo>
                    <a:lnTo>
                      <a:pt x="271" y="567"/>
                    </a:lnTo>
                    <a:lnTo>
                      <a:pt x="266" y="1057"/>
                    </a:lnTo>
                    <a:lnTo>
                      <a:pt x="347" y="0"/>
                    </a:lnTo>
                  </a:path>
                </a:pathLst>
              </a:custGeom>
              <a:solidFill>
                <a:srgbClr val="A0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41" name="Freeform 49"/>
              <p:cNvSpPr>
                <a:spLocks/>
              </p:cNvSpPr>
              <p:nvPr/>
            </p:nvSpPr>
            <p:spPr bwMode="auto">
              <a:xfrm>
                <a:off x="3748" y="1568"/>
                <a:ext cx="1377" cy="1453"/>
              </a:xfrm>
              <a:custGeom>
                <a:avLst/>
                <a:gdLst>
                  <a:gd name="T0" fmla="*/ 802 w 1377"/>
                  <a:gd name="T1" fmla="*/ 0 h 1453"/>
                  <a:gd name="T2" fmla="*/ 651 w 1377"/>
                  <a:gd name="T3" fmla="*/ 581 h 1453"/>
                  <a:gd name="T4" fmla="*/ 580 w 1377"/>
                  <a:gd name="T5" fmla="*/ 37 h 1453"/>
                  <a:gd name="T6" fmla="*/ 594 w 1377"/>
                  <a:gd name="T7" fmla="*/ 579 h 1453"/>
                  <a:gd name="T8" fmla="*/ 287 w 1377"/>
                  <a:gd name="T9" fmla="*/ 64 h 1453"/>
                  <a:gd name="T10" fmla="*/ 560 w 1377"/>
                  <a:gd name="T11" fmla="*/ 571 h 1453"/>
                  <a:gd name="T12" fmla="*/ 113 w 1377"/>
                  <a:gd name="T13" fmla="*/ 323 h 1453"/>
                  <a:gd name="T14" fmla="*/ 534 w 1377"/>
                  <a:gd name="T15" fmla="*/ 605 h 1453"/>
                  <a:gd name="T16" fmla="*/ 0 w 1377"/>
                  <a:gd name="T17" fmla="*/ 519 h 1453"/>
                  <a:gd name="T18" fmla="*/ 571 w 1377"/>
                  <a:gd name="T19" fmla="*/ 658 h 1453"/>
                  <a:gd name="T20" fmla="*/ 23 w 1377"/>
                  <a:gd name="T21" fmla="*/ 716 h 1453"/>
                  <a:gd name="T22" fmla="*/ 529 w 1377"/>
                  <a:gd name="T23" fmla="*/ 687 h 1453"/>
                  <a:gd name="T24" fmla="*/ 66 w 1377"/>
                  <a:gd name="T25" fmla="*/ 1086 h 1453"/>
                  <a:gd name="T26" fmla="*/ 562 w 1377"/>
                  <a:gd name="T27" fmla="*/ 730 h 1453"/>
                  <a:gd name="T28" fmla="*/ 327 w 1377"/>
                  <a:gd name="T29" fmla="*/ 1200 h 1453"/>
                  <a:gd name="T30" fmla="*/ 609 w 1377"/>
                  <a:gd name="T31" fmla="*/ 746 h 1453"/>
                  <a:gd name="T32" fmla="*/ 494 w 1377"/>
                  <a:gd name="T33" fmla="*/ 1452 h 1453"/>
                  <a:gd name="T34" fmla="*/ 655 w 1377"/>
                  <a:gd name="T35" fmla="*/ 724 h 1453"/>
                  <a:gd name="T36" fmla="*/ 752 w 1377"/>
                  <a:gd name="T37" fmla="*/ 1329 h 1453"/>
                  <a:gd name="T38" fmla="*/ 684 w 1377"/>
                  <a:gd name="T39" fmla="*/ 730 h 1453"/>
                  <a:gd name="T40" fmla="*/ 1027 w 1377"/>
                  <a:gd name="T41" fmla="*/ 1303 h 1453"/>
                  <a:gd name="T42" fmla="*/ 751 w 1377"/>
                  <a:gd name="T43" fmla="*/ 734 h 1453"/>
                  <a:gd name="T44" fmla="*/ 1231 w 1377"/>
                  <a:gd name="T45" fmla="*/ 996 h 1453"/>
                  <a:gd name="T46" fmla="*/ 746 w 1377"/>
                  <a:gd name="T47" fmla="*/ 684 h 1453"/>
                  <a:gd name="T48" fmla="*/ 1376 w 1377"/>
                  <a:gd name="T49" fmla="*/ 812 h 1453"/>
                  <a:gd name="T50" fmla="*/ 746 w 1377"/>
                  <a:gd name="T51" fmla="*/ 653 h 1453"/>
                  <a:gd name="T52" fmla="*/ 1287 w 1377"/>
                  <a:gd name="T53" fmla="*/ 589 h 1453"/>
                  <a:gd name="T54" fmla="*/ 767 w 1377"/>
                  <a:gd name="T55" fmla="*/ 629 h 1453"/>
                  <a:gd name="T56" fmla="*/ 1182 w 1377"/>
                  <a:gd name="T57" fmla="*/ 302 h 1453"/>
                  <a:gd name="T58" fmla="*/ 723 w 1377"/>
                  <a:gd name="T59" fmla="*/ 620 h 1453"/>
                  <a:gd name="T60" fmla="*/ 1010 w 1377"/>
                  <a:gd name="T61" fmla="*/ 92 h 1453"/>
                  <a:gd name="T62" fmla="*/ 703 w 1377"/>
                  <a:gd name="T63" fmla="*/ 580 h 1453"/>
                  <a:gd name="T64" fmla="*/ 802 w 1377"/>
                  <a:gd name="T65" fmla="*/ 0 h 14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7"/>
                  <a:gd name="T100" fmla="*/ 0 h 1453"/>
                  <a:gd name="T101" fmla="*/ 1377 w 1377"/>
                  <a:gd name="T102" fmla="*/ 1453 h 14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7" h="1453">
                    <a:moveTo>
                      <a:pt x="802" y="0"/>
                    </a:moveTo>
                    <a:lnTo>
                      <a:pt x="651" y="581"/>
                    </a:lnTo>
                    <a:lnTo>
                      <a:pt x="580" y="37"/>
                    </a:lnTo>
                    <a:lnTo>
                      <a:pt x="594" y="579"/>
                    </a:lnTo>
                    <a:lnTo>
                      <a:pt x="287" y="64"/>
                    </a:lnTo>
                    <a:lnTo>
                      <a:pt x="560" y="571"/>
                    </a:lnTo>
                    <a:lnTo>
                      <a:pt x="113" y="323"/>
                    </a:lnTo>
                    <a:lnTo>
                      <a:pt x="534" y="605"/>
                    </a:lnTo>
                    <a:lnTo>
                      <a:pt x="0" y="519"/>
                    </a:lnTo>
                    <a:lnTo>
                      <a:pt x="571" y="658"/>
                    </a:lnTo>
                    <a:lnTo>
                      <a:pt x="23" y="716"/>
                    </a:lnTo>
                    <a:lnTo>
                      <a:pt x="529" y="687"/>
                    </a:lnTo>
                    <a:lnTo>
                      <a:pt x="66" y="1086"/>
                    </a:lnTo>
                    <a:lnTo>
                      <a:pt x="562" y="730"/>
                    </a:lnTo>
                    <a:lnTo>
                      <a:pt x="327" y="1200"/>
                    </a:lnTo>
                    <a:lnTo>
                      <a:pt x="609" y="746"/>
                    </a:lnTo>
                    <a:lnTo>
                      <a:pt x="494" y="1452"/>
                    </a:lnTo>
                    <a:lnTo>
                      <a:pt x="655" y="724"/>
                    </a:lnTo>
                    <a:lnTo>
                      <a:pt x="752" y="1329"/>
                    </a:lnTo>
                    <a:lnTo>
                      <a:pt x="684" y="730"/>
                    </a:lnTo>
                    <a:lnTo>
                      <a:pt x="1027" y="1303"/>
                    </a:lnTo>
                    <a:lnTo>
                      <a:pt x="751" y="734"/>
                    </a:lnTo>
                    <a:lnTo>
                      <a:pt x="1231" y="996"/>
                    </a:lnTo>
                    <a:lnTo>
                      <a:pt x="746" y="684"/>
                    </a:lnTo>
                    <a:lnTo>
                      <a:pt x="1376" y="812"/>
                    </a:lnTo>
                    <a:lnTo>
                      <a:pt x="746" y="653"/>
                    </a:lnTo>
                    <a:lnTo>
                      <a:pt x="1287" y="589"/>
                    </a:lnTo>
                    <a:lnTo>
                      <a:pt x="767" y="629"/>
                    </a:lnTo>
                    <a:lnTo>
                      <a:pt x="1182" y="302"/>
                    </a:lnTo>
                    <a:lnTo>
                      <a:pt x="723" y="620"/>
                    </a:lnTo>
                    <a:lnTo>
                      <a:pt x="1010" y="92"/>
                    </a:lnTo>
                    <a:lnTo>
                      <a:pt x="703" y="580"/>
                    </a:lnTo>
                    <a:lnTo>
                      <a:pt x="802" y="0"/>
                    </a:lnTo>
                  </a:path>
                </a:pathLst>
              </a:custGeom>
              <a:solidFill>
                <a:srgbClr val="FF0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42" name="Freeform 50"/>
              <p:cNvSpPr>
                <a:spLocks/>
              </p:cNvSpPr>
              <p:nvPr/>
            </p:nvSpPr>
            <p:spPr bwMode="auto">
              <a:xfrm>
                <a:off x="3371" y="1240"/>
                <a:ext cx="2128" cy="2070"/>
              </a:xfrm>
              <a:custGeom>
                <a:avLst/>
                <a:gdLst>
                  <a:gd name="T0" fmla="*/ 1674 w 2128"/>
                  <a:gd name="T1" fmla="*/ 187 h 2070"/>
                  <a:gd name="T2" fmla="*/ 1111 w 2128"/>
                  <a:gd name="T3" fmla="*/ 894 h 2070"/>
                  <a:gd name="T4" fmla="*/ 1432 w 2128"/>
                  <a:gd name="T5" fmla="*/ 67 h 2070"/>
                  <a:gd name="T6" fmla="*/ 1073 w 2128"/>
                  <a:gd name="T7" fmla="*/ 857 h 2070"/>
                  <a:gd name="T8" fmla="*/ 1076 w 2128"/>
                  <a:gd name="T9" fmla="*/ 18 h 2070"/>
                  <a:gd name="T10" fmla="*/ 996 w 2128"/>
                  <a:gd name="T11" fmla="*/ 863 h 2070"/>
                  <a:gd name="T12" fmla="*/ 796 w 2128"/>
                  <a:gd name="T13" fmla="*/ 0 h 2070"/>
                  <a:gd name="T14" fmla="*/ 932 w 2128"/>
                  <a:gd name="T15" fmla="*/ 862 h 2070"/>
                  <a:gd name="T16" fmla="*/ 277 w 2128"/>
                  <a:gd name="T17" fmla="*/ 295 h 2070"/>
                  <a:gd name="T18" fmla="*/ 909 w 2128"/>
                  <a:gd name="T19" fmla="*/ 899 h 2070"/>
                  <a:gd name="T20" fmla="*/ 121 w 2128"/>
                  <a:gd name="T21" fmla="*/ 565 h 2070"/>
                  <a:gd name="T22" fmla="*/ 905 w 2128"/>
                  <a:gd name="T23" fmla="*/ 947 h 2070"/>
                  <a:gd name="T24" fmla="*/ 0 w 2128"/>
                  <a:gd name="T25" fmla="*/ 947 h 2070"/>
                  <a:gd name="T26" fmla="*/ 897 w 2128"/>
                  <a:gd name="T27" fmla="*/ 1000 h 2070"/>
                  <a:gd name="T28" fmla="*/ 87 w 2128"/>
                  <a:gd name="T29" fmla="*/ 1247 h 2070"/>
                  <a:gd name="T30" fmla="*/ 905 w 2128"/>
                  <a:gd name="T31" fmla="*/ 1050 h 2070"/>
                  <a:gd name="T32" fmla="*/ 377 w 2128"/>
                  <a:gd name="T33" fmla="*/ 1807 h 2070"/>
                  <a:gd name="T34" fmla="*/ 967 w 2128"/>
                  <a:gd name="T35" fmla="*/ 1074 h 2070"/>
                  <a:gd name="T36" fmla="*/ 640 w 2128"/>
                  <a:gd name="T37" fmla="*/ 1918 h 2070"/>
                  <a:gd name="T38" fmla="*/ 1010 w 2128"/>
                  <a:gd name="T39" fmla="*/ 1073 h 2070"/>
                  <a:gd name="T40" fmla="*/ 1017 w 2128"/>
                  <a:gd name="T41" fmla="*/ 1943 h 2070"/>
                  <a:gd name="T42" fmla="*/ 1056 w 2128"/>
                  <a:gd name="T43" fmla="*/ 1051 h 2070"/>
                  <a:gd name="T44" fmla="*/ 1292 w 2128"/>
                  <a:gd name="T45" fmla="*/ 2069 h 2070"/>
                  <a:gd name="T46" fmla="*/ 1094 w 2128"/>
                  <a:gd name="T47" fmla="*/ 1055 h 2070"/>
                  <a:gd name="T48" fmla="*/ 1862 w 2128"/>
                  <a:gd name="T49" fmla="*/ 1747 h 2070"/>
                  <a:gd name="T50" fmla="*/ 1124 w 2128"/>
                  <a:gd name="T51" fmla="*/ 1030 h 2070"/>
                  <a:gd name="T52" fmla="*/ 2022 w 2128"/>
                  <a:gd name="T53" fmla="*/ 1407 h 2070"/>
                  <a:gd name="T54" fmla="*/ 1170 w 2128"/>
                  <a:gd name="T55" fmla="*/ 1003 h 2070"/>
                  <a:gd name="T56" fmla="*/ 2120 w 2128"/>
                  <a:gd name="T57" fmla="*/ 1019 h 2070"/>
                  <a:gd name="T58" fmla="*/ 1161 w 2128"/>
                  <a:gd name="T59" fmla="*/ 966 h 2070"/>
                  <a:gd name="T60" fmla="*/ 2127 w 2128"/>
                  <a:gd name="T61" fmla="*/ 688 h 2070"/>
                  <a:gd name="T62" fmla="*/ 1181 w 2128"/>
                  <a:gd name="T63" fmla="*/ 921 h 2070"/>
                  <a:gd name="T64" fmla="*/ 1674 w 2128"/>
                  <a:gd name="T65" fmla="*/ 187 h 20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28"/>
                  <a:gd name="T100" fmla="*/ 0 h 2070"/>
                  <a:gd name="T101" fmla="*/ 2128 w 2128"/>
                  <a:gd name="T102" fmla="*/ 2070 h 20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28" h="2070">
                    <a:moveTo>
                      <a:pt x="1674" y="187"/>
                    </a:moveTo>
                    <a:lnTo>
                      <a:pt x="1111" y="894"/>
                    </a:lnTo>
                    <a:lnTo>
                      <a:pt x="1432" y="67"/>
                    </a:lnTo>
                    <a:lnTo>
                      <a:pt x="1073" y="857"/>
                    </a:lnTo>
                    <a:lnTo>
                      <a:pt x="1076" y="18"/>
                    </a:lnTo>
                    <a:lnTo>
                      <a:pt x="996" y="863"/>
                    </a:lnTo>
                    <a:lnTo>
                      <a:pt x="796" y="0"/>
                    </a:lnTo>
                    <a:lnTo>
                      <a:pt x="932" y="862"/>
                    </a:lnTo>
                    <a:lnTo>
                      <a:pt x="277" y="295"/>
                    </a:lnTo>
                    <a:lnTo>
                      <a:pt x="909" y="899"/>
                    </a:lnTo>
                    <a:lnTo>
                      <a:pt x="121" y="565"/>
                    </a:lnTo>
                    <a:lnTo>
                      <a:pt x="905" y="947"/>
                    </a:lnTo>
                    <a:lnTo>
                      <a:pt x="0" y="947"/>
                    </a:lnTo>
                    <a:lnTo>
                      <a:pt x="897" y="1000"/>
                    </a:lnTo>
                    <a:lnTo>
                      <a:pt x="87" y="1247"/>
                    </a:lnTo>
                    <a:lnTo>
                      <a:pt x="905" y="1050"/>
                    </a:lnTo>
                    <a:lnTo>
                      <a:pt x="377" y="1807"/>
                    </a:lnTo>
                    <a:lnTo>
                      <a:pt x="967" y="1074"/>
                    </a:lnTo>
                    <a:lnTo>
                      <a:pt x="640" y="1918"/>
                    </a:lnTo>
                    <a:lnTo>
                      <a:pt x="1010" y="1073"/>
                    </a:lnTo>
                    <a:lnTo>
                      <a:pt x="1017" y="1943"/>
                    </a:lnTo>
                    <a:lnTo>
                      <a:pt x="1056" y="1051"/>
                    </a:lnTo>
                    <a:lnTo>
                      <a:pt x="1292" y="2069"/>
                    </a:lnTo>
                    <a:lnTo>
                      <a:pt x="1094" y="1055"/>
                    </a:lnTo>
                    <a:lnTo>
                      <a:pt x="1862" y="1747"/>
                    </a:lnTo>
                    <a:lnTo>
                      <a:pt x="1124" y="1030"/>
                    </a:lnTo>
                    <a:lnTo>
                      <a:pt x="2022" y="1407"/>
                    </a:lnTo>
                    <a:lnTo>
                      <a:pt x="1170" y="1003"/>
                    </a:lnTo>
                    <a:lnTo>
                      <a:pt x="2120" y="1019"/>
                    </a:lnTo>
                    <a:lnTo>
                      <a:pt x="1161" y="966"/>
                    </a:lnTo>
                    <a:lnTo>
                      <a:pt x="2127" y="688"/>
                    </a:lnTo>
                    <a:lnTo>
                      <a:pt x="1181" y="921"/>
                    </a:lnTo>
                    <a:lnTo>
                      <a:pt x="1674" y="187"/>
                    </a:lnTo>
                  </a:path>
                </a:pathLst>
              </a:custGeom>
              <a:solidFill>
                <a:srgbClr val="FF800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38943" name="Freeform 51"/>
              <p:cNvSpPr>
                <a:spLocks/>
              </p:cNvSpPr>
              <p:nvPr/>
            </p:nvSpPr>
            <p:spPr bwMode="auto">
              <a:xfrm>
                <a:off x="4015" y="1806"/>
                <a:ext cx="845" cy="898"/>
              </a:xfrm>
              <a:custGeom>
                <a:avLst/>
                <a:gdLst>
                  <a:gd name="T0" fmla="*/ 493 w 845"/>
                  <a:gd name="T1" fmla="*/ 0 h 898"/>
                  <a:gd name="T2" fmla="*/ 400 w 845"/>
                  <a:gd name="T3" fmla="*/ 356 h 898"/>
                  <a:gd name="T4" fmla="*/ 357 w 845"/>
                  <a:gd name="T5" fmla="*/ 22 h 898"/>
                  <a:gd name="T6" fmla="*/ 364 w 845"/>
                  <a:gd name="T7" fmla="*/ 358 h 898"/>
                  <a:gd name="T8" fmla="*/ 179 w 845"/>
                  <a:gd name="T9" fmla="*/ 38 h 898"/>
                  <a:gd name="T10" fmla="*/ 345 w 845"/>
                  <a:gd name="T11" fmla="*/ 354 h 898"/>
                  <a:gd name="T12" fmla="*/ 68 w 845"/>
                  <a:gd name="T13" fmla="*/ 199 h 898"/>
                  <a:gd name="T14" fmla="*/ 328 w 845"/>
                  <a:gd name="T15" fmla="*/ 373 h 898"/>
                  <a:gd name="T16" fmla="*/ 0 w 845"/>
                  <a:gd name="T17" fmla="*/ 322 h 898"/>
                  <a:gd name="T18" fmla="*/ 350 w 845"/>
                  <a:gd name="T19" fmla="*/ 406 h 898"/>
                  <a:gd name="T20" fmla="*/ 14 w 845"/>
                  <a:gd name="T21" fmla="*/ 441 h 898"/>
                  <a:gd name="T22" fmla="*/ 326 w 845"/>
                  <a:gd name="T23" fmla="*/ 423 h 898"/>
                  <a:gd name="T24" fmla="*/ 40 w 845"/>
                  <a:gd name="T25" fmla="*/ 672 h 898"/>
                  <a:gd name="T26" fmla="*/ 344 w 845"/>
                  <a:gd name="T27" fmla="*/ 451 h 898"/>
                  <a:gd name="T28" fmla="*/ 200 w 845"/>
                  <a:gd name="T29" fmla="*/ 741 h 898"/>
                  <a:gd name="T30" fmla="*/ 376 w 845"/>
                  <a:gd name="T31" fmla="*/ 460 h 898"/>
                  <a:gd name="T32" fmla="*/ 302 w 845"/>
                  <a:gd name="T33" fmla="*/ 897 h 898"/>
                  <a:gd name="T34" fmla="*/ 402 w 845"/>
                  <a:gd name="T35" fmla="*/ 448 h 898"/>
                  <a:gd name="T36" fmla="*/ 463 w 845"/>
                  <a:gd name="T37" fmla="*/ 823 h 898"/>
                  <a:gd name="T38" fmla="*/ 421 w 845"/>
                  <a:gd name="T39" fmla="*/ 452 h 898"/>
                  <a:gd name="T40" fmla="*/ 632 w 845"/>
                  <a:gd name="T41" fmla="*/ 807 h 898"/>
                  <a:gd name="T42" fmla="*/ 462 w 845"/>
                  <a:gd name="T43" fmla="*/ 452 h 898"/>
                  <a:gd name="T44" fmla="*/ 757 w 845"/>
                  <a:gd name="T45" fmla="*/ 616 h 898"/>
                  <a:gd name="T46" fmla="*/ 458 w 845"/>
                  <a:gd name="T47" fmla="*/ 421 h 898"/>
                  <a:gd name="T48" fmla="*/ 844 w 845"/>
                  <a:gd name="T49" fmla="*/ 501 h 898"/>
                  <a:gd name="T50" fmla="*/ 459 w 845"/>
                  <a:gd name="T51" fmla="*/ 404 h 898"/>
                  <a:gd name="T52" fmla="*/ 794 w 845"/>
                  <a:gd name="T53" fmla="*/ 363 h 898"/>
                  <a:gd name="T54" fmla="*/ 471 w 845"/>
                  <a:gd name="T55" fmla="*/ 389 h 898"/>
                  <a:gd name="T56" fmla="*/ 727 w 845"/>
                  <a:gd name="T57" fmla="*/ 184 h 898"/>
                  <a:gd name="T58" fmla="*/ 444 w 845"/>
                  <a:gd name="T59" fmla="*/ 383 h 898"/>
                  <a:gd name="T60" fmla="*/ 622 w 845"/>
                  <a:gd name="T61" fmla="*/ 56 h 898"/>
                  <a:gd name="T62" fmla="*/ 432 w 845"/>
                  <a:gd name="T63" fmla="*/ 360 h 898"/>
                  <a:gd name="T64" fmla="*/ 493 w 845"/>
                  <a:gd name="T65" fmla="*/ 0 h 89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5"/>
                  <a:gd name="T100" fmla="*/ 0 h 898"/>
                  <a:gd name="T101" fmla="*/ 845 w 845"/>
                  <a:gd name="T102" fmla="*/ 898 h 89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5" h="898">
                    <a:moveTo>
                      <a:pt x="493" y="0"/>
                    </a:moveTo>
                    <a:lnTo>
                      <a:pt x="400" y="356"/>
                    </a:lnTo>
                    <a:lnTo>
                      <a:pt x="357" y="22"/>
                    </a:lnTo>
                    <a:lnTo>
                      <a:pt x="364" y="358"/>
                    </a:lnTo>
                    <a:lnTo>
                      <a:pt x="179" y="38"/>
                    </a:lnTo>
                    <a:lnTo>
                      <a:pt x="345" y="354"/>
                    </a:lnTo>
                    <a:lnTo>
                      <a:pt x="68" y="199"/>
                    </a:lnTo>
                    <a:lnTo>
                      <a:pt x="328" y="373"/>
                    </a:lnTo>
                    <a:lnTo>
                      <a:pt x="0" y="322"/>
                    </a:lnTo>
                    <a:lnTo>
                      <a:pt x="350" y="406"/>
                    </a:lnTo>
                    <a:lnTo>
                      <a:pt x="14" y="441"/>
                    </a:lnTo>
                    <a:lnTo>
                      <a:pt x="326" y="423"/>
                    </a:lnTo>
                    <a:lnTo>
                      <a:pt x="40" y="672"/>
                    </a:lnTo>
                    <a:lnTo>
                      <a:pt x="344" y="451"/>
                    </a:lnTo>
                    <a:lnTo>
                      <a:pt x="200" y="741"/>
                    </a:lnTo>
                    <a:lnTo>
                      <a:pt x="376" y="460"/>
                    </a:lnTo>
                    <a:lnTo>
                      <a:pt x="302" y="897"/>
                    </a:lnTo>
                    <a:lnTo>
                      <a:pt x="402" y="448"/>
                    </a:lnTo>
                    <a:lnTo>
                      <a:pt x="463" y="823"/>
                    </a:lnTo>
                    <a:lnTo>
                      <a:pt x="421" y="452"/>
                    </a:lnTo>
                    <a:lnTo>
                      <a:pt x="632" y="807"/>
                    </a:lnTo>
                    <a:lnTo>
                      <a:pt x="462" y="452"/>
                    </a:lnTo>
                    <a:lnTo>
                      <a:pt x="757" y="616"/>
                    </a:lnTo>
                    <a:lnTo>
                      <a:pt x="458" y="421"/>
                    </a:lnTo>
                    <a:lnTo>
                      <a:pt x="844" y="501"/>
                    </a:lnTo>
                    <a:lnTo>
                      <a:pt x="459" y="404"/>
                    </a:lnTo>
                    <a:lnTo>
                      <a:pt x="794" y="363"/>
                    </a:lnTo>
                    <a:lnTo>
                      <a:pt x="471" y="389"/>
                    </a:lnTo>
                    <a:lnTo>
                      <a:pt x="727" y="184"/>
                    </a:lnTo>
                    <a:lnTo>
                      <a:pt x="444" y="383"/>
                    </a:lnTo>
                    <a:lnTo>
                      <a:pt x="622" y="56"/>
                    </a:lnTo>
                    <a:lnTo>
                      <a:pt x="432" y="360"/>
                    </a:lnTo>
                    <a:lnTo>
                      <a:pt x="493" y="0"/>
                    </a:lnTo>
                  </a:path>
                </a:pathLst>
              </a:custGeom>
              <a:solidFill>
                <a:srgbClr val="FFFF80"/>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sp>
        <p:nvSpPr>
          <p:cNvPr id="38919" name="Rectangle 1"/>
          <p:cNvSpPr>
            <a:spLocks noChangeArrowheads="1"/>
          </p:cNvSpPr>
          <p:nvPr/>
        </p:nvSpPr>
        <p:spPr bwMode="auto">
          <a:xfrm>
            <a:off x="3784600" y="6442075"/>
            <a:ext cx="4978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600">
                <a:hlinkClick r:id="rId5"/>
              </a:rPr>
              <a:t>http://www.youtube.com/watch?v=PHIlJXNeRc4</a:t>
            </a:r>
            <a:r>
              <a:rPr lang="en-US" altLang="en-US" sz="1600"/>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20</a:t>
            </a:r>
          </a:p>
        </p:txBody>
      </p:sp>
      <p:sp>
        <p:nvSpPr>
          <p:cNvPr id="7"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3600" dirty="0"/>
              <a:t>Celebrating Success – Tips</a:t>
            </a:r>
          </a:p>
        </p:txBody>
      </p:sp>
      <p:sp>
        <p:nvSpPr>
          <p:cNvPr id="39939" name="Text Box 23"/>
          <p:cNvSpPr txBox="1">
            <a:spLocks noChangeArrowheads="1"/>
          </p:cNvSpPr>
          <p:nvPr/>
        </p:nvSpPr>
        <p:spPr bwMode="auto">
          <a:xfrm>
            <a:off x="1219200" y="1676400"/>
            <a:ext cx="7620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71500" indent="-571500">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ts val="600"/>
              </a:spcBef>
              <a:spcAft>
                <a:spcPts val="600"/>
              </a:spcAft>
              <a:buFontTx/>
              <a:buAutoNum type="arabicPeriod" startAt="28"/>
            </a:pPr>
            <a:r>
              <a:rPr lang="en-US" altLang="en-US" b="0" dirty="0"/>
              <a:t>Celebrate progress, strengths, and positive contributions</a:t>
            </a:r>
          </a:p>
          <a:p>
            <a:pPr eaLnBrk="1" latinLnBrk="1" hangingPunct="1">
              <a:spcBef>
                <a:spcPts val="600"/>
              </a:spcBef>
              <a:spcAft>
                <a:spcPts val="600"/>
              </a:spcAft>
              <a:buFontTx/>
              <a:buAutoNum type="arabicPeriod" startAt="28"/>
            </a:pPr>
            <a:r>
              <a:rPr lang="en-US" altLang="en-US" b="0" dirty="0"/>
              <a:t>Encourage gratitude</a:t>
            </a:r>
          </a:p>
          <a:p>
            <a:pPr eaLnBrk="1" latinLnBrk="1" hangingPunct="1">
              <a:spcBef>
                <a:spcPts val="600"/>
              </a:spcBef>
              <a:spcAft>
                <a:spcPts val="600"/>
              </a:spcAft>
              <a:buFontTx/>
              <a:buAutoNum type="arabicPeriod" startAt="28"/>
            </a:pPr>
            <a:r>
              <a:rPr lang="en-US" altLang="en-US" b="0" dirty="0"/>
              <a:t>Eat and drink</a:t>
            </a:r>
          </a:p>
          <a:p>
            <a:pPr eaLnBrk="1" latinLnBrk="1" hangingPunct="1">
              <a:spcBef>
                <a:spcPts val="600"/>
              </a:spcBef>
              <a:spcAft>
                <a:spcPts val="600"/>
              </a:spcAft>
              <a:buFontTx/>
              <a:buAutoNum type="arabicPeriod" startAt="28"/>
            </a:pPr>
            <a:r>
              <a:rPr lang="en-US" altLang="en-US" b="0" dirty="0"/>
              <a:t>Develop the “joy quotient” </a:t>
            </a:r>
          </a:p>
          <a:p>
            <a:pPr eaLnBrk="1" latinLnBrk="1" hangingPunct="1">
              <a:spcBef>
                <a:spcPts val="600"/>
              </a:spcBef>
              <a:spcAft>
                <a:spcPts val="600"/>
              </a:spcAft>
              <a:buFontTx/>
              <a:buAutoNum type="arabicPeriod" startAt="28"/>
            </a:pPr>
            <a:r>
              <a:rPr lang="en-US" altLang="en-US" b="0" dirty="0"/>
              <a:t>Work toward members leaving feeling </a:t>
            </a:r>
            <a:br>
              <a:rPr lang="en-US" altLang="en-US" b="0" dirty="0"/>
            </a:br>
            <a:r>
              <a:rPr lang="en-US" altLang="en-US" b="0" dirty="0"/>
              <a:t>renewed rather than depleted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21</a:t>
            </a:r>
          </a:p>
        </p:txBody>
      </p:sp>
      <p:sp>
        <p:nvSpPr>
          <p:cNvPr id="2" name="Title 1" hidden="1"/>
          <p:cNvSpPr>
            <a:spLocks noGrp="1"/>
          </p:cNvSpPr>
          <p:nvPr>
            <p:ph type="title"/>
          </p:nvPr>
        </p:nvSpPr>
        <p:spPr/>
        <p:txBody>
          <a:bodyPr/>
          <a:lstStyle/>
          <a:p>
            <a:r>
              <a:rPr lang="en-US" dirty="0" smtClean="0"/>
              <a:t>Quote by Dan </a:t>
            </a:r>
            <a:r>
              <a:rPr lang="en-US" dirty="0" err="1" smtClean="0"/>
              <a:t>Zadra</a:t>
            </a:r>
            <a:endParaRPr lang="en-US" dirty="0"/>
          </a:p>
        </p:txBody>
      </p:sp>
      <p:sp>
        <p:nvSpPr>
          <p:cNvPr id="40962" name="Text Box 23"/>
          <p:cNvSpPr txBox="1">
            <a:spLocks noChangeArrowheads="1"/>
          </p:cNvSpPr>
          <p:nvPr/>
        </p:nvSpPr>
        <p:spPr bwMode="auto">
          <a:xfrm>
            <a:off x="1143000" y="1752600"/>
            <a:ext cx="731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ts val="600"/>
              </a:spcBef>
              <a:spcAft>
                <a:spcPts val="600"/>
              </a:spcAft>
              <a:buFontTx/>
              <a:buNone/>
            </a:pPr>
            <a:r>
              <a:rPr lang="en-US" altLang="en-US" sz="6600" b="0">
                <a:latin typeface="Coronet" pitchFamily="66" charset="0"/>
              </a:rPr>
              <a:t>“The law of accumulation: the sum total of a lot of little things isn’t little.” </a:t>
            </a:r>
          </a:p>
          <a:p>
            <a:pPr algn="r" eaLnBrk="1" latinLnBrk="1" hangingPunct="1">
              <a:spcBef>
                <a:spcPts val="600"/>
              </a:spcBef>
              <a:spcAft>
                <a:spcPts val="600"/>
              </a:spcAft>
              <a:buFontTx/>
              <a:buNone/>
            </a:pPr>
            <a:r>
              <a:rPr lang="en-US" altLang="en-US" b="0"/>
              <a:t>Dan Zadra</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22</a:t>
            </a:r>
          </a:p>
        </p:txBody>
      </p:sp>
      <p:sp>
        <p:nvSpPr>
          <p:cNvPr id="7" name="Rectangle 2"/>
          <p:cNvSpPr>
            <a:spLocks noGrp="1" noChangeArrowheads="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50000"/>
              </a:spcBef>
              <a:buFontTx/>
              <a:buNone/>
            </a:pPr>
            <a:r>
              <a:rPr lang="en-US" altLang="en-US" sz="4000" dirty="0"/>
              <a:t>Take-Home Messages</a:t>
            </a:r>
          </a:p>
        </p:txBody>
      </p:sp>
      <p:sp>
        <p:nvSpPr>
          <p:cNvPr id="41987" name="Text Box 23"/>
          <p:cNvSpPr txBox="1">
            <a:spLocks noChangeArrowheads="1"/>
          </p:cNvSpPr>
          <p:nvPr/>
        </p:nvSpPr>
        <p:spPr bwMode="auto">
          <a:xfrm>
            <a:off x="1409700" y="1447800"/>
            <a:ext cx="7277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ts val="600"/>
              </a:spcBef>
              <a:spcAft>
                <a:spcPts val="600"/>
              </a:spcAft>
              <a:buSzPct val="125000"/>
            </a:pPr>
            <a:r>
              <a:rPr lang="en-US" altLang="en-US" sz="2600" b="0" dirty="0"/>
              <a:t>You can best achieve extensive change </a:t>
            </a:r>
            <a:br>
              <a:rPr lang="en-US" altLang="en-US" sz="2600" b="0" dirty="0"/>
            </a:br>
            <a:r>
              <a:rPr lang="en-US" altLang="en-US" sz="2600" b="0" dirty="0"/>
              <a:t>through many little collaborative acts rather </a:t>
            </a:r>
            <a:br>
              <a:rPr lang="en-US" altLang="en-US" sz="2600" b="0" dirty="0"/>
            </a:br>
            <a:r>
              <a:rPr lang="en-US" altLang="en-US" sz="2600" b="0" dirty="0"/>
              <a:t>than a few monumental acts.</a:t>
            </a:r>
          </a:p>
          <a:p>
            <a:pPr eaLnBrk="1" latinLnBrk="1" hangingPunct="1">
              <a:spcBef>
                <a:spcPts val="600"/>
              </a:spcBef>
              <a:spcAft>
                <a:spcPts val="600"/>
              </a:spcAft>
              <a:buSzPct val="125000"/>
            </a:pPr>
            <a:r>
              <a:rPr lang="en-US" altLang="en-US" sz="2600" b="0" dirty="0"/>
              <a:t>You need a “village” of reliable allies to carry out little collaborative acts on a weekly basis.</a:t>
            </a:r>
          </a:p>
          <a:p>
            <a:pPr eaLnBrk="1" latinLnBrk="1" hangingPunct="1">
              <a:spcBef>
                <a:spcPts val="600"/>
              </a:spcBef>
              <a:spcAft>
                <a:spcPts val="600"/>
              </a:spcAft>
              <a:buSzPct val="125000"/>
            </a:pPr>
            <a:r>
              <a:rPr lang="en-US" altLang="en-US" sz="2600" b="0" dirty="0"/>
              <a:t>Engage every week in little collaborative acts aligned with your great expectations.</a:t>
            </a:r>
          </a:p>
          <a:p>
            <a:pPr eaLnBrk="1" latinLnBrk="1" hangingPunct="1">
              <a:spcBef>
                <a:spcPts val="600"/>
              </a:spcBef>
              <a:spcAft>
                <a:spcPts val="600"/>
              </a:spcAft>
              <a:buSzPct val="125000"/>
            </a:pPr>
            <a:r>
              <a:rPr lang="en-US" altLang="en-US" sz="2600" b="0" dirty="0"/>
              <a:t>By doing so, quality of life will accumulate. </a:t>
            </a:r>
          </a:p>
          <a:p>
            <a:pPr eaLnBrk="1" latinLnBrk="1" hangingPunct="1">
              <a:spcBef>
                <a:spcPts val="600"/>
              </a:spcBef>
              <a:spcAft>
                <a:spcPts val="600"/>
              </a:spcAft>
              <a:buSzPct val="125000"/>
            </a:pPr>
            <a:r>
              <a:rPr lang="en-US" altLang="en-US" sz="2600" b="0" dirty="0"/>
              <a:t>Group action planning is a structure for a </a:t>
            </a:r>
            <a:br>
              <a:rPr lang="en-US" altLang="en-US" sz="2600" b="0" dirty="0"/>
            </a:br>
            <a:r>
              <a:rPr lang="en-US" altLang="en-US" sz="2600" b="0" dirty="0"/>
              <a:t>synergistic reliable alliance over the lifespan.</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23</a:t>
            </a:r>
          </a:p>
        </p:txBody>
      </p:sp>
      <p:sp>
        <p:nvSpPr>
          <p:cNvPr id="3" name="Title 2"/>
          <p:cNvSpPr>
            <a:spLocks noGrp="1"/>
          </p:cNvSpPr>
          <p:nvPr>
            <p:ph type="title"/>
          </p:nvPr>
        </p:nvSpPr>
        <p:spPr>
          <a:xfrm>
            <a:off x="865981" y="2209800"/>
            <a:ext cx="7772400" cy="1362075"/>
          </a:xfrm>
        </p:spPr>
        <p:txBody>
          <a:bodyPr/>
          <a:lstStyle/>
          <a:p>
            <a:pPr algn="ctr"/>
            <a:r>
              <a:rPr lang="en-US" altLang="en-US" dirty="0"/>
              <a:t>Moving Beyond Disputes: </a:t>
            </a:r>
            <a:br>
              <a:rPr lang="en-US" altLang="en-US" dirty="0"/>
            </a:br>
            <a:r>
              <a:rPr lang="en-US" altLang="en-US" dirty="0"/>
              <a:t>Mobilizing and Orchestrating a Village When Extensive </a:t>
            </a:r>
            <a:br>
              <a:rPr lang="en-US" altLang="en-US" dirty="0"/>
            </a:br>
            <a:r>
              <a:rPr lang="en-US" altLang="en-US" dirty="0"/>
              <a:t>Change is Required</a:t>
            </a:r>
            <a:br>
              <a:rPr lang="en-US" altLang="en-US" dirty="0"/>
            </a:br>
            <a:endParaRPr lang="en-US"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txBox="1">
            <a:spLocks/>
          </p:cNvSpPr>
          <p:nvPr/>
        </p:nvSpPr>
        <p:spPr bwMode="auto">
          <a:xfrm>
            <a:off x="8382000" y="6400800"/>
            <a:ext cx="5127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24</a:t>
            </a:r>
          </a:p>
        </p:txBody>
      </p:sp>
      <p:sp>
        <p:nvSpPr>
          <p:cNvPr id="2" name="Title 1" hidden="1"/>
          <p:cNvSpPr>
            <a:spLocks noGrp="1"/>
          </p:cNvSpPr>
          <p:nvPr>
            <p:ph type="title"/>
          </p:nvPr>
        </p:nvSpPr>
        <p:spPr/>
        <p:txBody>
          <a:bodyPr/>
          <a:lstStyle/>
          <a:p>
            <a:r>
              <a:rPr lang="en-US" dirty="0" smtClean="0"/>
              <a:t>Light of Mine Video</a:t>
            </a:r>
            <a:endParaRPr lang="en-US" dirty="0"/>
          </a:p>
        </p:txBody>
      </p:sp>
      <p:sp>
        <p:nvSpPr>
          <p:cNvPr id="44035" name="TextBox 1"/>
          <p:cNvSpPr txBox="1">
            <a:spLocks noChangeArrowheads="1"/>
          </p:cNvSpPr>
          <p:nvPr/>
        </p:nvSpPr>
        <p:spPr bwMode="auto">
          <a:xfrm>
            <a:off x="2133600" y="3124200"/>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2800" b="1">
                <a:solidFill>
                  <a:srgbClr val="5F8E00"/>
                </a:solidFill>
                <a:latin typeface="Arial Unicode MS" pitchFamily="34" charset="-128"/>
                <a:ea typeface="Arial Unicode MS" pitchFamily="34" charset="-128"/>
                <a:cs typeface="Arial Unicode MS" pitchFamily="34" charset="-128"/>
              </a:defRPr>
            </a:lvl1pPr>
            <a:lvl2pPr marL="742950" indent="-285750">
              <a:defRPr kumimoji="1" sz="2800" b="1">
                <a:solidFill>
                  <a:srgbClr val="5F8E00"/>
                </a:solidFill>
                <a:latin typeface="Arial Unicode MS" pitchFamily="34" charset="-128"/>
                <a:ea typeface="Arial Unicode MS" pitchFamily="34" charset="-128"/>
                <a:cs typeface="Arial Unicode MS" pitchFamily="34" charset="-128"/>
              </a:defRPr>
            </a:lvl2pPr>
            <a:lvl3pPr marL="1143000" indent="-228600">
              <a:defRPr kumimoji="1" sz="2800" b="1">
                <a:solidFill>
                  <a:srgbClr val="5F8E00"/>
                </a:solidFill>
                <a:latin typeface="Arial Unicode MS" pitchFamily="34" charset="-128"/>
                <a:ea typeface="Arial Unicode MS" pitchFamily="34" charset="-128"/>
                <a:cs typeface="Arial Unicode MS" pitchFamily="34" charset="-128"/>
              </a:defRPr>
            </a:lvl3pPr>
            <a:lvl4pPr marL="1600200" indent="-228600">
              <a:defRPr kumimoji="1" sz="2800" b="1">
                <a:solidFill>
                  <a:srgbClr val="5F8E00"/>
                </a:solidFill>
                <a:latin typeface="Arial Unicode MS" pitchFamily="34" charset="-128"/>
                <a:ea typeface="Arial Unicode MS" pitchFamily="34" charset="-128"/>
                <a:cs typeface="Arial Unicode MS" pitchFamily="34" charset="-128"/>
              </a:defRPr>
            </a:lvl4pPr>
            <a:lvl5pPr marL="2057400" indent="-228600">
              <a:defRPr kumimoji="1" sz="2800" b="1">
                <a:solidFill>
                  <a:srgbClr val="5F8E00"/>
                </a:solidFill>
                <a:latin typeface="Arial Unicode MS" pitchFamily="34" charset="-128"/>
                <a:ea typeface="Arial Unicode MS" pitchFamily="34" charset="-128"/>
                <a:cs typeface="Arial Unicode MS" pitchFamily="34" charset="-128"/>
              </a:defRPr>
            </a:lvl5pPr>
            <a:lvl6pPr marL="2514600" indent="-228600" eaLnBrk="0" fontAlgn="base" hangingPunct="0">
              <a:spcBef>
                <a:spcPct val="0"/>
              </a:spcBef>
              <a:spcAft>
                <a:spcPct val="0"/>
              </a:spcAft>
              <a:defRPr kumimoji="1" sz="2800" b="1">
                <a:solidFill>
                  <a:srgbClr val="5F8E00"/>
                </a:solidFill>
                <a:latin typeface="Arial Unicode MS" pitchFamily="34" charset="-128"/>
                <a:ea typeface="Arial Unicode MS" pitchFamily="34" charset="-128"/>
                <a:cs typeface="Arial Unicode MS" pitchFamily="34" charset="-128"/>
              </a:defRPr>
            </a:lvl6pPr>
            <a:lvl7pPr marL="2971800" indent="-228600" eaLnBrk="0" fontAlgn="base" hangingPunct="0">
              <a:spcBef>
                <a:spcPct val="0"/>
              </a:spcBef>
              <a:spcAft>
                <a:spcPct val="0"/>
              </a:spcAft>
              <a:defRPr kumimoji="1" sz="2800" b="1">
                <a:solidFill>
                  <a:srgbClr val="5F8E00"/>
                </a:solidFill>
                <a:latin typeface="Arial Unicode MS" pitchFamily="34" charset="-128"/>
                <a:ea typeface="Arial Unicode MS" pitchFamily="34" charset="-128"/>
                <a:cs typeface="Arial Unicode MS" pitchFamily="34" charset="-128"/>
              </a:defRPr>
            </a:lvl7pPr>
            <a:lvl8pPr marL="3429000" indent="-228600" eaLnBrk="0" fontAlgn="base" hangingPunct="0">
              <a:spcBef>
                <a:spcPct val="0"/>
              </a:spcBef>
              <a:spcAft>
                <a:spcPct val="0"/>
              </a:spcAft>
              <a:defRPr kumimoji="1" sz="2800" b="1">
                <a:solidFill>
                  <a:srgbClr val="5F8E00"/>
                </a:solidFill>
                <a:latin typeface="Arial Unicode MS" pitchFamily="34" charset="-128"/>
                <a:ea typeface="Arial Unicode MS" pitchFamily="34" charset="-128"/>
                <a:cs typeface="Arial Unicode MS" pitchFamily="34" charset="-128"/>
              </a:defRPr>
            </a:lvl8pPr>
            <a:lvl9pPr marL="3886200" indent="-228600" eaLnBrk="0" fontAlgn="base" hangingPunct="0">
              <a:spcBef>
                <a:spcPct val="0"/>
              </a:spcBef>
              <a:spcAft>
                <a:spcPct val="0"/>
              </a:spcAft>
              <a:defRPr kumimoji="1" sz="2800" b="1">
                <a:solidFill>
                  <a:srgbClr val="5F8E00"/>
                </a:solidFill>
                <a:latin typeface="Arial Unicode MS" pitchFamily="34" charset="-128"/>
                <a:ea typeface="Arial Unicode MS" pitchFamily="34" charset="-128"/>
                <a:cs typeface="Arial Unicode MS" pitchFamily="34" charset="-128"/>
              </a:defRPr>
            </a:lvl9pPr>
          </a:lstStyle>
          <a:p>
            <a:r>
              <a:rPr lang="en-US" altLang="en-US">
                <a:hlinkClick r:id="rId2"/>
              </a:rPr>
              <a:t>https://youtu.be/MD5iSACBuRk</a:t>
            </a:r>
            <a:r>
              <a:rPr lang="en-US" altLang="en-US"/>
              <a:t>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31A3BFA-88BE-4D1E-BDB4-38CF2F28B283}" type="slidenum">
              <a:rPr lang="en-US" smtClean="0">
                <a:solidFill>
                  <a:prstClr val="black">
                    <a:tint val="75000"/>
                  </a:prstClr>
                </a:solidFill>
              </a:rPr>
              <a:pPr>
                <a:defRPr/>
              </a:pPr>
              <a:t>26</a:t>
            </a:fld>
            <a:endParaRPr lang="en-US">
              <a:solidFill>
                <a:prstClr val="black">
                  <a:tint val="75000"/>
                </a:prstClr>
              </a:solidFill>
            </a:endParaRPr>
          </a:p>
        </p:txBody>
      </p:sp>
      <p:sp>
        <p:nvSpPr>
          <p:cNvPr id="2" name="Title 1"/>
          <p:cNvSpPr>
            <a:spLocks noGrp="1"/>
          </p:cNvSpPr>
          <p:nvPr>
            <p:ph type="title"/>
          </p:nvPr>
        </p:nvSpPr>
        <p:spPr>
          <a:xfrm>
            <a:off x="0" y="685801"/>
            <a:ext cx="9144000" cy="1905000"/>
          </a:xfrm>
        </p:spPr>
        <p:txBody>
          <a:bodyPr>
            <a:normAutofit fontScale="90000"/>
          </a:bodyPr>
          <a:lstStyle/>
          <a:p>
            <a:pPr defTabSz="171450">
              <a:defRPr/>
            </a:pPr>
            <a:r>
              <a:rPr lang="en-US" dirty="0" smtClean="0"/>
              <a:t/>
            </a:r>
            <a:br>
              <a:rPr lang="en-US" dirty="0" smtClean="0"/>
            </a:br>
            <a:r>
              <a:rPr lang="en-US" dirty="0" smtClean="0"/>
              <a:t/>
            </a:r>
            <a:br>
              <a:rPr lang="en-US" dirty="0" smtClean="0"/>
            </a:br>
            <a:r>
              <a:rPr lang="en-US" sz="5300" b="1" dirty="0" smtClean="0">
                <a:latin typeface="Cambria" panose="02040503050406030204" pitchFamily="18" charset="0"/>
              </a:rPr>
              <a:t>Thank you for joining us!</a:t>
            </a:r>
            <a:br>
              <a:rPr lang="en-US" sz="5300" b="1" dirty="0" smtClean="0">
                <a:latin typeface="Cambria" panose="02040503050406030204" pitchFamily="18" charset="0"/>
              </a:rPr>
            </a:br>
            <a:r>
              <a:rPr lang="en-US" sz="3600" i="1" dirty="0" smtClean="0">
                <a:latin typeface="Cambria" panose="02040503050406030204" pitchFamily="18" charset="0"/>
              </a:rPr>
              <a:t>Please take a few minutes to respond to this brief survey about </a:t>
            </a:r>
            <a:r>
              <a:rPr lang="en-US" sz="3600" i="1" dirty="0">
                <a:latin typeface="Cambria" panose="02040503050406030204" pitchFamily="18" charset="0"/>
              </a:rPr>
              <a:t>your experience:</a:t>
            </a:r>
            <a:br>
              <a:rPr lang="en-US" sz="3600" i="1" dirty="0">
                <a:latin typeface="Cambria" panose="02040503050406030204" pitchFamily="18" charset="0"/>
              </a:rPr>
            </a:br>
            <a:r>
              <a:rPr lang="en-US" sz="3600" i="1" dirty="0" smtClean="0">
                <a:latin typeface="Cambria" panose="02040503050406030204" pitchFamily="18" charset="0"/>
                <a:hlinkClick r:id="rId3"/>
              </a:rPr>
              <a:t>Webinar Survey  https://www.surveymonkey.com/r/AnnTurnbull2</a:t>
            </a:r>
            <a:endParaRPr lang="en-US" sz="3200" b="1" dirty="0">
              <a:solidFill>
                <a:schemeClr val="accent2">
                  <a:lumMod val="75000"/>
                </a:schemeClr>
              </a:solidFill>
              <a:effectLst>
                <a:outerShdw blurRad="38100" dist="38100" dir="2700000" algn="tl">
                  <a:srgbClr val="000000">
                    <a:alpha val="43137"/>
                  </a:srgbClr>
                </a:outerShdw>
              </a:effectLst>
              <a:latin typeface="Cambria" panose="02040503050406030204" pitchFamily="18" charset="0"/>
              <a:cs typeface="Arial" pitchFamily="34" charset="0"/>
            </a:endParaRPr>
          </a:p>
        </p:txBody>
      </p:sp>
      <p:pic>
        <p:nvPicPr>
          <p:cNvPr id="1026" name="Picture 2" descr="Survey Image" title="Survey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962400"/>
            <a:ext cx="3124200" cy="2796159"/>
          </a:xfrm>
          <a:prstGeom prst="rect">
            <a:avLst/>
          </a:prstGeom>
          <a:noFill/>
          <a:ln>
            <a:noFill/>
          </a:ln>
          <a:effectLst>
            <a:outerShdw blurRad="50800" dist="38100" dir="2700000" algn="tl" rotWithShape="0">
              <a:prstClr val="black">
                <a:alpha val="40000"/>
              </a:prstClr>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23081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31A3BFA-88BE-4D1E-BDB4-38CF2F28B283}" type="slidenum">
              <a:rPr lang="en-US" smtClean="0">
                <a:solidFill>
                  <a:prstClr val="black">
                    <a:tint val="75000"/>
                  </a:prstClr>
                </a:solidFill>
              </a:rPr>
              <a:pPr>
                <a:defRPr/>
              </a:pPr>
              <a:t>27</a:t>
            </a:fld>
            <a:endParaRPr lang="en-US">
              <a:solidFill>
                <a:prstClr val="black">
                  <a:tint val="75000"/>
                </a:prstClr>
              </a:solidFill>
            </a:endParaRPr>
          </a:p>
        </p:txBody>
      </p:sp>
      <p:sp>
        <p:nvSpPr>
          <p:cNvPr id="2" name="Title 1"/>
          <p:cNvSpPr>
            <a:spLocks noGrp="1"/>
          </p:cNvSpPr>
          <p:nvPr>
            <p:ph type="title"/>
          </p:nvPr>
        </p:nvSpPr>
        <p:spPr>
          <a:xfrm>
            <a:off x="-20053" y="1219200"/>
            <a:ext cx="9144000" cy="5334000"/>
          </a:xfrm>
        </p:spPr>
        <p:txBody>
          <a:bodyPr>
            <a:normAutofit/>
          </a:bodyPr>
          <a:lstStyle/>
          <a:p>
            <a:r>
              <a:rPr lang="en-US" sz="3600" b="1" dirty="0" smtClean="0">
                <a:latin typeface="Cambria" panose="02040503050406030204" pitchFamily="18" charset="0"/>
              </a:rPr>
              <a:t>Upcoming Webinar</a:t>
            </a:r>
            <a:br>
              <a:rPr lang="en-US" sz="3600" b="1" dirty="0" smtClean="0">
                <a:latin typeface="Cambria" panose="02040503050406030204" pitchFamily="18" charset="0"/>
              </a:rPr>
            </a:br>
            <a:r>
              <a:rPr lang="en-US" sz="2800" b="1" i="1" dirty="0">
                <a:latin typeface="Cambria" panose="02040503050406030204" pitchFamily="18" charset="0"/>
              </a:rPr>
              <a:t>Creating Change: </a:t>
            </a:r>
            <a:r>
              <a:rPr lang="en-US" sz="2800" b="1" i="1" dirty="0" smtClean="0">
                <a:latin typeface="Cambria" panose="02040503050406030204" pitchFamily="18" charset="0"/>
              </a:rPr>
              <a:t/>
            </a:r>
            <a:br>
              <a:rPr lang="en-US" sz="2800" b="1" i="1" dirty="0" smtClean="0">
                <a:latin typeface="Cambria" panose="02040503050406030204" pitchFamily="18" charset="0"/>
              </a:rPr>
            </a:br>
            <a:r>
              <a:rPr lang="en-US" sz="2800" b="1" i="1" dirty="0" smtClean="0">
                <a:latin typeface="Cambria" panose="02040503050406030204" pitchFamily="18" charset="0"/>
              </a:rPr>
              <a:t>Student-Led </a:t>
            </a:r>
            <a:r>
              <a:rPr lang="en-US" sz="2800" b="1" i="1" dirty="0">
                <a:latin typeface="Cambria" panose="02040503050406030204" pitchFamily="18" charset="0"/>
              </a:rPr>
              <a:t>IEPs as a Dispute Resolution </a:t>
            </a:r>
            <a:r>
              <a:rPr lang="en-US" sz="2800" b="1" i="1" dirty="0" smtClean="0">
                <a:latin typeface="Cambria" panose="02040503050406030204" pitchFamily="18" charset="0"/>
              </a:rPr>
              <a:t>Option</a:t>
            </a:r>
            <a:br>
              <a:rPr lang="en-US" sz="2800" b="1" i="1" dirty="0" smtClean="0">
                <a:latin typeface="Cambria" panose="02040503050406030204" pitchFamily="18" charset="0"/>
              </a:rPr>
            </a:br>
            <a:r>
              <a:rPr lang="en-US" sz="2700" dirty="0" smtClean="0">
                <a:latin typeface="Cambria" panose="02040503050406030204" pitchFamily="18" charset="0"/>
              </a:rPr>
              <a:t>Presenters:</a:t>
            </a:r>
            <a:br>
              <a:rPr lang="en-US" sz="2700" dirty="0" smtClean="0">
                <a:latin typeface="Cambria" panose="02040503050406030204" pitchFamily="18" charset="0"/>
              </a:rPr>
            </a:br>
            <a:r>
              <a:rPr lang="en-US" sz="2700" dirty="0" smtClean="0">
                <a:latin typeface="Cambria" panose="02040503050406030204" pitchFamily="18" charset="0"/>
              </a:rPr>
              <a:t>Leila Peterson, </a:t>
            </a:r>
            <a:r>
              <a:rPr lang="en-US" sz="2700" dirty="0" err="1" smtClean="0">
                <a:latin typeface="Cambria" panose="02040503050406030204" pitchFamily="18" charset="0"/>
              </a:rPr>
              <a:t>SchoolTalk</a:t>
            </a:r>
            <a:r>
              <a:rPr lang="en-US" sz="2700" dirty="0" smtClean="0">
                <a:latin typeface="Cambria" panose="02040503050406030204" pitchFamily="18" charset="0"/>
              </a:rPr>
              <a:t/>
            </a:r>
            <a:br>
              <a:rPr lang="en-US" sz="2700" dirty="0" smtClean="0">
                <a:latin typeface="Cambria" panose="02040503050406030204" pitchFamily="18" charset="0"/>
              </a:rPr>
            </a:br>
            <a:r>
              <a:rPr lang="en-US" sz="2700" dirty="0" smtClean="0">
                <a:latin typeface="Cambria" panose="02040503050406030204" pitchFamily="18" charset="0"/>
              </a:rPr>
              <a:t>Sarah Grime, </a:t>
            </a:r>
            <a:r>
              <a:rPr lang="en-US" sz="2700" dirty="0" err="1" smtClean="0">
                <a:latin typeface="Cambria" panose="02040503050406030204" pitchFamily="18" charset="0"/>
              </a:rPr>
              <a:t>SchoolTalk</a:t>
            </a:r>
            <a:r>
              <a:rPr lang="en-US" sz="2700" dirty="0" smtClean="0">
                <a:latin typeface="Cambria" panose="02040503050406030204" pitchFamily="18" charset="0"/>
              </a:rPr>
              <a:t/>
            </a:r>
            <a:br>
              <a:rPr lang="en-US" sz="2700" dirty="0" smtClean="0">
                <a:latin typeface="Cambria" panose="02040503050406030204" pitchFamily="18" charset="0"/>
              </a:rPr>
            </a:br>
            <a:r>
              <a:rPr lang="en-US" sz="2700" dirty="0" smtClean="0">
                <a:latin typeface="Cambria" panose="02040503050406030204" pitchFamily="18" charset="0"/>
              </a:rPr>
              <a:t>David </a:t>
            </a:r>
            <a:r>
              <a:rPr lang="en-US" sz="2700" dirty="0" err="1" smtClean="0">
                <a:latin typeface="Cambria" panose="02040503050406030204" pitchFamily="18" charset="0"/>
              </a:rPr>
              <a:t>Friedemann</a:t>
            </a:r>
            <a:r>
              <a:rPr lang="en-US" sz="2700" dirty="0" smtClean="0">
                <a:latin typeface="Cambria" panose="02040503050406030204" pitchFamily="18" charset="0"/>
              </a:rPr>
              <a:t>, Student</a:t>
            </a:r>
            <a:br>
              <a:rPr lang="en-US" sz="2700" dirty="0" smtClean="0">
                <a:latin typeface="Cambria" panose="02040503050406030204" pitchFamily="18" charset="0"/>
              </a:rPr>
            </a:br>
            <a:r>
              <a:rPr lang="en-US" sz="2700" dirty="0" smtClean="0">
                <a:latin typeface="Cambria" panose="02040503050406030204" pitchFamily="18" charset="0"/>
              </a:rPr>
              <a:t/>
            </a:r>
            <a:br>
              <a:rPr lang="en-US" sz="2700" dirty="0" smtClean="0">
                <a:latin typeface="Cambria" panose="02040503050406030204" pitchFamily="18" charset="0"/>
              </a:rPr>
            </a:br>
            <a:r>
              <a:rPr lang="en-US" sz="2700" dirty="0" smtClean="0">
                <a:latin typeface="Cambria" panose="02040503050406030204" pitchFamily="18" charset="0"/>
              </a:rPr>
              <a:t>March 15, 2016</a:t>
            </a:r>
            <a:br>
              <a:rPr lang="en-US" sz="2700" dirty="0" smtClean="0">
                <a:latin typeface="Cambria" panose="02040503050406030204" pitchFamily="18" charset="0"/>
              </a:rPr>
            </a:br>
            <a:r>
              <a:rPr lang="en-US" sz="2700" dirty="0" smtClean="0">
                <a:latin typeface="Cambria" panose="02040503050406030204" pitchFamily="18" charset="0"/>
              </a:rPr>
              <a:t> </a:t>
            </a:r>
            <a:r>
              <a:rPr lang="en-US" sz="2700"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2:30 pm – 3:45 pm ET (11:30-12:45 PT)</a:t>
            </a:r>
            <a:br>
              <a:rPr lang="en-US" sz="2700"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br>
            <a:r>
              <a:rPr lang="en-US" sz="2700" i="1" dirty="0" smtClean="0">
                <a:solidFill>
                  <a:prstClr val="black">
                    <a:lumMod val="95000"/>
                    <a:lumOff val="5000"/>
                  </a:prstClr>
                </a:solidFill>
                <a:latin typeface="Cambria" panose="02040503050406030204" pitchFamily="18" charset="0"/>
                <a:ea typeface="ＭＳ Ｐゴシック" pitchFamily="34" charset="-128"/>
                <a:cs typeface="Arial" pitchFamily="34" charset="0"/>
              </a:rPr>
              <a:t>Registration Open Soon</a:t>
            </a:r>
            <a:endParaRPr lang="en-US" sz="2200" b="1" i="1" dirty="0">
              <a:solidFill>
                <a:schemeClr val="accent2">
                  <a:lumMod val="75000"/>
                </a:schemeClr>
              </a:solidFill>
              <a:effectLst>
                <a:outerShdw blurRad="38100" dist="38100" dir="2700000" algn="tl">
                  <a:srgbClr val="000000">
                    <a:alpha val="43137"/>
                  </a:srgbClr>
                </a:outerShdw>
              </a:effectLst>
              <a:latin typeface="Cambria" panose="02040503050406030204" pitchFamily="18" charset="0"/>
              <a:cs typeface="Arial" pitchFamily="34" charset="0"/>
            </a:endParaRPr>
          </a:p>
        </p:txBody>
      </p:sp>
      <p:pic>
        <p:nvPicPr>
          <p:cNvPr id="2051" name="Picture 3" descr="Image of Computer Screen" title="Image of Computer 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0"/>
            <a:ext cx="1219200" cy="1219200"/>
          </a:xfrm>
          <a:prstGeom prst="rect">
            <a:avLst/>
          </a:prstGeom>
          <a:noFill/>
          <a:ln>
            <a:noFill/>
          </a:ln>
          <a:effectLst>
            <a:softEdge rad="254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375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p:cNvSpPr>
          <p:nvPr/>
        </p:nvSpPr>
        <p:spPr bwMode="auto">
          <a:xfrm>
            <a:off x="8534400" y="6400800"/>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2</a:t>
            </a:r>
          </a:p>
        </p:txBody>
      </p:sp>
      <p:sp>
        <p:nvSpPr>
          <p:cNvPr id="5" name="Title 4" hidden="1"/>
          <p:cNvSpPr>
            <a:spLocks noGrp="1"/>
          </p:cNvSpPr>
          <p:nvPr>
            <p:ph type="title"/>
          </p:nvPr>
        </p:nvSpPr>
        <p:spPr>
          <a:xfrm>
            <a:off x="1970809" y="152400"/>
            <a:ext cx="6553200" cy="1143000"/>
          </a:xfrm>
        </p:spPr>
        <p:txBody>
          <a:bodyPr/>
          <a:lstStyle/>
          <a:p>
            <a:r>
              <a:rPr lang="en-US" dirty="0" smtClean="0"/>
              <a:t>Donkey Overload</a:t>
            </a:r>
            <a:endParaRPr lang="en-US" dirty="0"/>
          </a:p>
        </p:txBody>
      </p:sp>
      <p:pic>
        <p:nvPicPr>
          <p:cNvPr id="16387" name="Picture 4" descr="donkey overload"/>
          <p:cNvPicPr>
            <a:picLocks noChangeAspect="1" noChangeArrowheads="1"/>
          </p:cNvPicPr>
          <p:nvPr/>
        </p:nvPicPr>
        <p:blipFill>
          <a:blip r:embed="rId3">
            <a:extLst>
              <a:ext uri="{28A0092B-C50C-407E-A947-70E740481C1C}">
                <a14:useLocalDpi xmlns:a14="http://schemas.microsoft.com/office/drawing/2010/main" val="0"/>
              </a:ext>
            </a:extLst>
          </a:blip>
          <a:srcRect l="16159"/>
          <a:stretch>
            <a:fillRect/>
          </a:stretch>
        </p:blipFill>
        <p:spPr bwMode="auto">
          <a:xfrm>
            <a:off x="2133600" y="990600"/>
            <a:ext cx="4997450" cy="467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3"/>
          <p:cNvSpPr txBox="1">
            <a:spLocks/>
          </p:cNvSpPr>
          <p:nvPr/>
        </p:nvSpPr>
        <p:spPr bwMode="auto">
          <a:xfrm>
            <a:off x="8534400" y="6400800"/>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3</a:t>
            </a:r>
          </a:p>
        </p:txBody>
      </p:sp>
      <p:sp>
        <p:nvSpPr>
          <p:cNvPr id="18434" name="Rectangle 2"/>
          <p:cNvSpPr>
            <a:spLocks noGrp="1" noChangeArrowheads="1"/>
          </p:cNvSpPr>
          <p:nvPr>
            <p:ph type="title"/>
          </p:nvPr>
        </p:nvSpPr>
        <p:spPr>
          <a:xfrm>
            <a:off x="1828800" y="381000"/>
            <a:ext cx="6400800" cy="838200"/>
          </a:xfrm>
        </p:spPr>
        <p:txBody>
          <a:bodyPr/>
          <a:lstStyle/>
          <a:p>
            <a:pPr eaLnBrk="1" hangingPunct="1"/>
            <a:r>
              <a:rPr lang="en-US" altLang="en-US" dirty="0" smtClean="0">
                <a:solidFill>
                  <a:schemeClr val="tx1"/>
                </a:solidFill>
              </a:rPr>
              <a:t>Moving Beyond Disputes</a:t>
            </a:r>
          </a:p>
        </p:txBody>
      </p:sp>
      <p:pic>
        <p:nvPicPr>
          <p:cNvPr id="18436" name="Picture 2" descr="3D Meeting Conflict | Flickr - Photo Shari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5240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0" name="Slide Number Placeholder 3"/>
          <p:cNvSpPr txBox="1">
            <a:spLocks/>
          </p:cNvSpPr>
          <p:nvPr/>
        </p:nvSpPr>
        <p:spPr bwMode="auto">
          <a:xfrm>
            <a:off x="8534400" y="6400800"/>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4</a:t>
            </a:r>
          </a:p>
        </p:txBody>
      </p:sp>
      <p:sp>
        <p:nvSpPr>
          <p:cNvPr id="20482" name="Rectangle 2"/>
          <p:cNvSpPr>
            <a:spLocks noGrp="1" noChangeArrowheads="1"/>
          </p:cNvSpPr>
          <p:nvPr>
            <p:ph type="title"/>
          </p:nvPr>
        </p:nvSpPr>
        <p:spPr>
          <a:xfrm>
            <a:off x="1447800" y="228600"/>
            <a:ext cx="6096000" cy="838200"/>
          </a:xfrm>
        </p:spPr>
        <p:txBody>
          <a:bodyPr/>
          <a:lstStyle/>
          <a:p>
            <a:pPr eaLnBrk="1" hangingPunct="1"/>
            <a:r>
              <a:rPr lang="en-US" altLang="en-US" smtClean="0">
                <a:solidFill>
                  <a:schemeClr val="tx1"/>
                </a:solidFill>
              </a:rPr>
              <a:t>Lifespan Stages</a:t>
            </a:r>
          </a:p>
        </p:txBody>
      </p:sp>
      <p:grpSp>
        <p:nvGrpSpPr>
          <p:cNvPr id="3" name="Group 2" descr="Early &#10;childhood &#10;(birth-5)&#10;Childhood &#10;(6-12)&#10;Childhood &#10;(6-12)&#10;Early &#10;adulthood&#10;(18-35)&#10;Middle&#10;adulthood&#10;(35-55)&#10;Later&#10;adulthood&#10;(55 and over)&#10;" title="Lifespan Stages"/>
          <p:cNvGrpSpPr/>
          <p:nvPr/>
        </p:nvGrpSpPr>
        <p:grpSpPr>
          <a:xfrm>
            <a:off x="314325" y="1143000"/>
            <a:ext cx="8372475" cy="5038725"/>
            <a:chOff x="314325" y="1143000"/>
            <a:chExt cx="8372475" cy="5038725"/>
          </a:xfrm>
        </p:grpSpPr>
        <p:sp>
          <p:nvSpPr>
            <p:cNvPr id="20483" name="TextBox 7"/>
            <p:cNvSpPr txBox="1">
              <a:spLocks noChangeArrowheads="1"/>
            </p:cNvSpPr>
            <p:nvPr/>
          </p:nvSpPr>
          <p:spPr bwMode="auto">
            <a:xfrm>
              <a:off x="314325" y="5257800"/>
              <a:ext cx="1524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dirty="0"/>
                <a:t>Early </a:t>
              </a:r>
              <a:br>
                <a:rPr lang="en-US" altLang="en-US" sz="1800" dirty="0"/>
              </a:br>
              <a:r>
                <a:rPr lang="en-US" altLang="en-US" sz="1800" dirty="0"/>
                <a:t>childhood </a:t>
              </a:r>
              <a:br>
                <a:rPr lang="en-US" altLang="en-US" sz="1800" dirty="0"/>
              </a:br>
              <a:r>
                <a:rPr lang="en-US" altLang="en-US" sz="1800" dirty="0"/>
                <a:t>(birth-5)</a:t>
              </a:r>
            </a:p>
          </p:txBody>
        </p:sp>
        <p:sp>
          <p:nvSpPr>
            <p:cNvPr id="20484" name="TextBox 8"/>
            <p:cNvSpPr txBox="1">
              <a:spLocks noChangeArrowheads="1"/>
            </p:cNvSpPr>
            <p:nvPr/>
          </p:nvSpPr>
          <p:spPr bwMode="auto">
            <a:xfrm>
              <a:off x="1476375" y="441960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dirty="0"/>
                <a:t>Childhood </a:t>
              </a:r>
              <a:br>
                <a:rPr lang="en-US" altLang="en-US" sz="1800" dirty="0"/>
              </a:br>
              <a:r>
                <a:rPr lang="en-US" altLang="en-US" sz="1800" dirty="0"/>
                <a:t>(6-12)</a:t>
              </a:r>
            </a:p>
          </p:txBody>
        </p:sp>
        <p:sp>
          <p:nvSpPr>
            <p:cNvPr id="20485" name="TextBox 9"/>
            <p:cNvSpPr txBox="1">
              <a:spLocks noChangeArrowheads="1"/>
            </p:cNvSpPr>
            <p:nvPr/>
          </p:nvSpPr>
          <p:spPr bwMode="auto">
            <a:xfrm>
              <a:off x="2828925" y="3638550"/>
              <a:ext cx="160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dirty="0"/>
                <a:t>Adolescence</a:t>
              </a:r>
              <a:br>
                <a:rPr lang="en-US" altLang="en-US" sz="1800" dirty="0"/>
              </a:br>
              <a:r>
                <a:rPr lang="en-US" altLang="en-US" sz="1800" dirty="0"/>
                <a:t>(13-17)</a:t>
              </a:r>
            </a:p>
          </p:txBody>
        </p:sp>
        <p:sp>
          <p:nvSpPr>
            <p:cNvPr id="20486" name="TextBox 10"/>
            <p:cNvSpPr txBox="1">
              <a:spLocks noChangeArrowheads="1"/>
            </p:cNvSpPr>
            <p:nvPr/>
          </p:nvSpPr>
          <p:spPr bwMode="auto">
            <a:xfrm>
              <a:off x="4419600" y="2667000"/>
              <a:ext cx="144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dirty="0"/>
                <a:t>Early </a:t>
              </a:r>
              <a:br>
                <a:rPr lang="en-US" altLang="en-US" sz="1800" dirty="0"/>
              </a:br>
              <a:r>
                <a:rPr lang="en-US" altLang="en-US" sz="1800" dirty="0"/>
                <a:t>adulthood</a:t>
              </a:r>
              <a:br>
                <a:rPr lang="en-US" altLang="en-US" sz="1800" dirty="0"/>
              </a:br>
              <a:r>
                <a:rPr lang="en-US" altLang="en-US" sz="1800" dirty="0"/>
                <a:t>(18-35)</a:t>
              </a:r>
            </a:p>
          </p:txBody>
        </p:sp>
        <p:sp>
          <p:nvSpPr>
            <p:cNvPr id="20487" name="TextBox 11"/>
            <p:cNvSpPr txBox="1">
              <a:spLocks noChangeArrowheads="1"/>
            </p:cNvSpPr>
            <p:nvPr/>
          </p:nvSpPr>
          <p:spPr bwMode="auto">
            <a:xfrm>
              <a:off x="5734050" y="2047875"/>
              <a:ext cx="1447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dirty="0"/>
                <a:t>Middle</a:t>
              </a:r>
              <a:br>
                <a:rPr lang="en-US" altLang="en-US" sz="1800" dirty="0"/>
              </a:br>
              <a:r>
                <a:rPr lang="en-US" altLang="en-US" sz="1800" dirty="0"/>
                <a:t>adulthood</a:t>
              </a:r>
              <a:br>
                <a:rPr lang="en-US" altLang="en-US" sz="1800" dirty="0"/>
              </a:br>
              <a:r>
                <a:rPr lang="en-US" altLang="en-US" sz="1800" dirty="0"/>
                <a:t>(35-55)</a:t>
              </a:r>
            </a:p>
          </p:txBody>
        </p:sp>
        <p:sp>
          <p:nvSpPr>
            <p:cNvPr id="20488" name="TextBox 12"/>
            <p:cNvSpPr txBox="1">
              <a:spLocks noChangeArrowheads="1"/>
            </p:cNvSpPr>
            <p:nvPr/>
          </p:nvSpPr>
          <p:spPr bwMode="auto">
            <a:xfrm>
              <a:off x="7048500" y="1143000"/>
              <a:ext cx="16383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ctr" eaLnBrk="1" latinLnBrk="1" hangingPunct="1">
                <a:spcBef>
                  <a:spcPct val="0"/>
                </a:spcBef>
                <a:buFontTx/>
                <a:buNone/>
              </a:pPr>
              <a:r>
                <a:rPr lang="en-US" altLang="en-US" sz="1800" dirty="0"/>
                <a:t>Later</a:t>
              </a:r>
              <a:br>
                <a:rPr lang="en-US" altLang="en-US" sz="1800" dirty="0"/>
              </a:br>
              <a:r>
                <a:rPr lang="en-US" altLang="en-US" sz="1800" dirty="0"/>
                <a:t>adulthood</a:t>
              </a:r>
              <a:br>
                <a:rPr lang="en-US" altLang="en-US" sz="1800" dirty="0"/>
              </a:br>
              <a:r>
                <a:rPr lang="en-US" altLang="en-US" sz="1800" dirty="0"/>
                <a:t>(55 and over)</a:t>
              </a:r>
            </a:p>
          </p:txBody>
        </p:sp>
        <p:cxnSp>
          <p:nvCxnSpPr>
            <p:cNvPr id="15" name="Straight Connector 14"/>
            <p:cNvCxnSpPr/>
            <p:nvPr/>
          </p:nvCxnSpPr>
          <p:spPr>
            <a:xfrm>
              <a:off x="542925" y="6172200"/>
              <a:ext cx="11430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flipH="1" flipV="1">
              <a:off x="1118394" y="5604669"/>
              <a:ext cx="115252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693863" y="5029200"/>
              <a:ext cx="1189037"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2497931" y="4647407"/>
              <a:ext cx="77787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895600" y="4265613"/>
              <a:ext cx="146367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4010819" y="3920332"/>
              <a:ext cx="69532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365625" y="3579813"/>
              <a:ext cx="1463675"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flipV="1">
              <a:off x="5520531" y="3272632"/>
              <a:ext cx="631825"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845175" y="2963863"/>
              <a:ext cx="1223963"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6606382" y="2513806"/>
              <a:ext cx="914400" cy="15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70725" y="2057400"/>
              <a:ext cx="161607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Slide Number Placeholder 3"/>
          <p:cNvSpPr txBox="1">
            <a:spLocks/>
          </p:cNvSpPr>
          <p:nvPr/>
        </p:nvSpPr>
        <p:spPr bwMode="auto">
          <a:xfrm>
            <a:off x="8534400" y="6400800"/>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5</a:t>
            </a:r>
          </a:p>
        </p:txBody>
      </p:sp>
      <p:sp>
        <p:nvSpPr>
          <p:cNvPr id="2" name="Title 1" hidden="1"/>
          <p:cNvSpPr>
            <a:spLocks noGrp="1"/>
          </p:cNvSpPr>
          <p:nvPr>
            <p:ph type="title"/>
          </p:nvPr>
        </p:nvSpPr>
        <p:spPr>
          <a:xfrm>
            <a:off x="2161381" y="381000"/>
            <a:ext cx="6553200" cy="715962"/>
          </a:xfrm>
        </p:spPr>
        <p:txBody>
          <a:bodyPr/>
          <a:lstStyle/>
          <a:p>
            <a:pPr lvl="0" eaLnBrk="1" latinLnBrk="1" hangingPunct="1">
              <a:defRPr/>
            </a:pPr>
            <a:r>
              <a:rPr kumimoji="1" lang="en-US" sz="2000" kern="1200" dirty="0">
                <a:solidFill>
                  <a:srgbClr val="000000"/>
                </a:solidFill>
                <a:ea typeface="Arial Unicode MS" pitchFamily="34" charset="-128"/>
                <a:cs typeface="Arial Unicode MS" pitchFamily="34" charset="-128"/>
              </a:rPr>
              <a:t>Sisyphus from Greek mythology – has to continually start over</a:t>
            </a:r>
            <a:br>
              <a:rPr kumimoji="1" lang="en-US" sz="2000" kern="1200" dirty="0">
                <a:solidFill>
                  <a:srgbClr val="000000"/>
                </a:solidFill>
                <a:ea typeface="Arial Unicode MS" pitchFamily="34" charset="-128"/>
                <a:cs typeface="Arial Unicode MS" pitchFamily="34" charset="-128"/>
              </a:rPr>
            </a:br>
            <a:endParaRPr lang="en-US" dirty="0"/>
          </a:p>
        </p:txBody>
      </p:sp>
      <p:pic>
        <p:nvPicPr>
          <p:cNvPr id="22530" name="Picture 8" descr="Sisyphus.jpg" title="Man pushing boulder uphil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6858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371600" y="5715000"/>
            <a:ext cx="6553200" cy="708025"/>
          </a:xfrm>
          <a:prstGeom prst="rect">
            <a:avLst/>
          </a:prstGeom>
          <a:noFill/>
        </p:spPr>
        <p:txBody>
          <a:bodyPr>
            <a:spAutoFit/>
          </a:bodyPr>
          <a:lstStyle/>
          <a:p>
            <a:pPr algn="ctr" eaLnBrk="1" latinLnBrk="1" hangingPunct="1">
              <a:defRPr/>
            </a:pPr>
            <a:r>
              <a:rPr lang="en-US" sz="2000" dirty="0">
                <a:solidFill>
                  <a:schemeClr val="tx1"/>
                </a:solidFill>
                <a:latin typeface="+mn-lt"/>
                <a:cs typeface="+mn-cs"/>
              </a:rPr>
              <a:t>Sisyphus from Greek mythology – has to continually start over</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Slide Number Placeholder 3"/>
          <p:cNvSpPr txBox="1">
            <a:spLocks/>
          </p:cNvSpPr>
          <p:nvPr/>
        </p:nvSpPr>
        <p:spPr bwMode="auto">
          <a:xfrm>
            <a:off x="8610600" y="6400800"/>
            <a:ext cx="284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6</a:t>
            </a:r>
          </a:p>
        </p:txBody>
      </p:sp>
      <p:sp>
        <p:nvSpPr>
          <p:cNvPr id="2" name="Title 1" hidden="1"/>
          <p:cNvSpPr>
            <a:spLocks noGrp="1"/>
          </p:cNvSpPr>
          <p:nvPr>
            <p:ph type="title"/>
          </p:nvPr>
        </p:nvSpPr>
        <p:spPr/>
        <p:txBody>
          <a:bodyPr/>
          <a:lstStyle/>
          <a:p>
            <a:r>
              <a:rPr lang="en-US" dirty="0">
                <a:solidFill>
                  <a:schemeClr val="tx1"/>
                </a:solidFill>
              </a:rPr>
              <a:t>Sisyphus with reliable allies as partners</a:t>
            </a:r>
            <a:br>
              <a:rPr lang="en-US" dirty="0">
                <a:solidFill>
                  <a:schemeClr val="tx1"/>
                </a:solidFill>
              </a:rPr>
            </a:br>
            <a:endParaRPr lang="en-US" dirty="0"/>
          </a:p>
        </p:txBody>
      </p:sp>
      <p:pic>
        <p:nvPicPr>
          <p:cNvPr id="24579" name="Picture 4" descr="elephant-pushing-rock.jpg" title="Group of animals pushing boulder downhill"/>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7300" y="1295400"/>
            <a:ext cx="6589713"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89163" y="5867400"/>
            <a:ext cx="5049837" cy="400050"/>
          </a:xfrm>
          <a:prstGeom prst="rect">
            <a:avLst/>
          </a:prstGeom>
          <a:noFill/>
        </p:spPr>
        <p:txBody>
          <a:bodyPr>
            <a:spAutoFit/>
          </a:bodyPr>
          <a:lstStyle/>
          <a:p>
            <a:pPr algn="ctr" eaLnBrk="1" latinLnBrk="1" hangingPunct="1">
              <a:defRPr/>
            </a:pPr>
            <a:r>
              <a:rPr lang="en-US" sz="2000" dirty="0">
                <a:solidFill>
                  <a:schemeClr val="tx1"/>
                </a:solidFill>
                <a:latin typeface="+mn-lt"/>
                <a:cs typeface="+mn-cs"/>
              </a:rPr>
              <a:t>Sisyphus with reliable allies as partners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3"/>
          <p:cNvSpPr txBox="1">
            <a:spLocks/>
          </p:cNvSpPr>
          <p:nvPr/>
        </p:nvSpPr>
        <p:spPr bwMode="auto">
          <a:xfrm>
            <a:off x="8534400" y="6400800"/>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7</a:t>
            </a:r>
          </a:p>
        </p:txBody>
      </p:sp>
      <p:sp>
        <p:nvSpPr>
          <p:cNvPr id="2" name="Title 1" hidden="1"/>
          <p:cNvSpPr>
            <a:spLocks noGrp="1"/>
          </p:cNvSpPr>
          <p:nvPr>
            <p:ph type="title"/>
          </p:nvPr>
        </p:nvSpPr>
        <p:spPr/>
        <p:txBody>
          <a:bodyPr/>
          <a:lstStyle/>
          <a:p>
            <a:r>
              <a:rPr lang="en-US" dirty="0" smtClean="0"/>
              <a:t>Quote by Dan </a:t>
            </a:r>
            <a:r>
              <a:rPr lang="en-US" dirty="0" err="1" smtClean="0"/>
              <a:t>Zadra</a:t>
            </a:r>
            <a:endParaRPr lang="en-US" dirty="0"/>
          </a:p>
        </p:txBody>
      </p:sp>
      <p:sp>
        <p:nvSpPr>
          <p:cNvPr id="26626" name="Text Box 23"/>
          <p:cNvSpPr txBox="1">
            <a:spLocks noChangeArrowheads="1"/>
          </p:cNvSpPr>
          <p:nvPr/>
        </p:nvSpPr>
        <p:spPr bwMode="auto">
          <a:xfrm>
            <a:off x="1143000" y="1752600"/>
            <a:ext cx="73152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ts val="600"/>
              </a:spcBef>
              <a:spcAft>
                <a:spcPts val="600"/>
              </a:spcAft>
              <a:buFontTx/>
              <a:buNone/>
            </a:pPr>
            <a:r>
              <a:rPr lang="en-US" altLang="en-US" sz="6600" b="0">
                <a:latin typeface="Coronet" pitchFamily="66" charset="0"/>
              </a:rPr>
              <a:t>“The law of accumulation: the sum total of a lot of little things isn’t little.” </a:t>
            </a:r>
          </a:p>
          <a:p>
            <a:pPr algn="r" eaLnBrk="1" latinLnBrk="1" hangingPunct="1">
              <a:spcBef>
                <a:spcPts val="600"/>
              </a:spcBef>
              <a:spcAft>
                <a:spcPts val="600"/>
              </a:spcAft>
              <a:buFontTx/>
              <a:buNone/>
            </a:pPr>
            <a:r>
              <a:rPr lang="en-US" altLang="en-US" b="0"/>
              <a:t>Dan Zadra</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3"/>
          <p:cNvSpPr txBox="1">
            <a:spLocks/>
          </p:cNvSpPr>
          <p:nvPr/>
        </p:nvSpPr>
        <p:spPr bwMode="auto">
          <a:xfrm>
            <a:off x="8534400" y="6400800"/>
            <a:ext cx="3603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algn="r" eaLnBrk="1" hangingPunct="1">
              <a:spcBef>
                <a:spcPct val="0"/>
              </a:spcBef>
              <a:buFontTx/>
              <a:buNone/>
            </a:pPr>
            <a:r>
              <a:rPr kumimoji="0" lang="en-US" altLang="en-US" sz="1200">
                <a:ea typeface="굴림" pitchFamily="34" charset="-127"/>
              </a:rPr>
              <a:t>8</a:t>
            </a:r>
          </a:p>
        </p:txBody>
      </p:sp>
      <p:sp>
        <p:nvSpPr>
          <p:cNvPr id="2" name="Title 1"/>
          <p:cNvSpPr>
            <a:spLocks noGrp="1"/>
          </p:cNvSpPr>
          <p:nvPr>
            <p:ph type="title"/>
          </p:nvPr>
        </p:nvSpPr>
        <p:spPr>
          <a:xfrm>
            <a:off x="1981200" y="294409"/>
            <a:ext cx="6553200" cy="1143000"/>
          </a:xfrm>
        </p:spPr>
        <p:txBody>
          <a:bodyPr/>
          <a:lstStyle/>
          <a:p>
            <a:r>
              <a:rPr lang="en-US" altLang="en-US" dirty="0"/>
              <a:t>Take-Home Messages</a:t>
            </a:r>
            <a:br>
              <a:rPr lang="en-US" altLang="en-US" dirty="0"/>
            </a:br>
            <a:endParaRPr lang="en-US" dirty="0"/>
          </a:p>
        </p:txBody>
      </p:sp>
      <p:sp>
        <p:nvSpPr>
          <p:cNvPr id="27651" name="Text Box 23"/>
          <p:cNvSpPr txBox="1">
            <a:spLocks noChangeArrowheads="1"/>
          </p:cNvSpPr>
          <p:nvPr/>
        </p:nvSpPr>
        <p:spPr bwMode="auto">
          <a:xfrm>
            <a:off x="1257300" y="1447800"/>
            <a:ext cx="72771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7663" indent="-347663">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800">
                <a:solidFill>
                  <a:schemeClr val="tx1"/>
                </a:solidFill>
                <a:latin typeface="Arial" charset="0"/>
              </a:defRPr>
            </a:lvl3pPr>
            <a:lvl4pPr marL="1600200" indent="-228600">
              <a:spcBef>
                <a:spcPct val="20000"/>
              </a:spcBef>
              <a:buChar char="–"/>
              <a:defRPr sz="2800">
                <a:solidFill>
                  <a:schemeClr val="tx1"/>
                </a:solidFill>
                <a:latin typeface="Arial" charset="0"/>
              </a:defRPr>
            </a:lvl4pPr>
            <a:lvl5pPr marL="2057400" indent="-228600">
              <a:spcBef>
                <a:spcPct val="20000"/>
              </a:spcBef>
              <a:buChar char="»"/>
              <a:defRPr sz="2800">
                <a:solidFill>
                  <a:schemeClr val="tx1"/>
                </a:solidFill>
                <a:latin typeface="Arial" charset="0"/>
              </a:defRPr>
            </a:lvl5pPr>
            <a:lvl6pPr marL="2514600" indent="-228600" eaLnBrk="0" fontAlgn="base" hangingPunct="0">
              <a:spcBef>
                <a:spcPct val="20000"/>
              </a:spcBef>
              <a:spcAft>
                <a:spcPct val="0"/>
              </a:spcAft>
              <a:buChar char="»"/>
              <a:defRPr sz="2800">
                <a:solidFill>
                  <a:schemeClr val="tx1"/>
                </a:solidFill>
                <a:latin typeface="Arial" charset="0"/>
              </a:defRPr>
            </a:lvl6pPr>
            <a:lvl7pPr marL="2971800" indent="-228600" eaLnBrk="0" fontAlgn="base" hangingPunct="0">
              <a:spcBef>
                <a:spcPct val="20000"/>
              </a:spcBef>
              <a:spcAft>
                <a:spcPct val="0"/>
              </a:spcAft>
              <a:buChar char="»"/>
              <a:defRPr sz="2800">
                <a:solidFill>
                  <a:schemeClr val="tx1"/>
                </a:solidFill>
                <a:latin typeface="Arial" charset="0"/>
              </a:defRPr>
            </a:lvl7pPr>
            <a:lvl8pPr marL="3429000" indent="-228600" eaLnBrk="0" fontAlgn="base" hangingPunct="0">
              <a:spcBef>
                <a:spcPct val="20000"/>
              </a:spcBef>
              <a:spcAft>
                <a:spcPct val="0"/>
              </a:spcAft>
              <a:buChar char="»"/>
              <a:defRPr sz="2800">
                <a:solidFill>
                  <a:schemeClr val="tx1"/>
                </a:solidFill>
                <a:latin typeface="Arial" charset="0"/>
              </a:defRPr>
            </a:lvl8pPr>
            <a:lvl9pPr marL="3886200" indent="-228600" eaLnBrk="0" fontAlgn="base" hangingPunct="0">
              <a:spcBef>
                <a:spcPct val="20000"/>
              </a:spcBef>
              <a:spcAft>
                <a:spcPct val="0"/>
              </a:spcAft>
              <a:buChar char="»"/>
              <a:defRPr sz="2800">
                <a:solidFill>
                  <a:schemeClr val="tx1"/>
                </a:solidFill>
                <a:latin typeface="Arial" charset="0"/>
              </a:defRPr>
            </a:lvl9pPr>
          </a:lstStyle>
          <a:p>
            <a:pPr eaLnBrk="1" latinLnBrk="1" hangingPunct="1">
              <a:spcBef>
                <a:spcPts val="600"/>
              </a:spcBef>
              <a:spcAft>
                <a:spcPts val="600"/>
              </a:spcAft>
              <a:buSzPct val="125000"/>
            </a:pPr>
            <a:r>
              <a:rPr lang="en-US" altLang="en-US" sz="2600" b="0" dirty="0"/>
              <a:t>You can best achieve extensive change </a:t>
            </a:r>
            <a:br>
              <a:rPr lang="en-US" altLang="en-US" sz="2600" b="0" dirty="0"/>
            </a:br>
            <a:r>
              <a:rPr lang="en-US" altLang="en-US" sz="2600" b="0" dirty="0"/>
              <a:t>through many little collaborative acts rather </a:t>
            </a:r>
            <a:br>
              <a:rPr lang="en-US" altLang="en-US" sz="2600" b="0" dirty="0"/>
            </a:br>
            <a:r>
              <a:rPr lang="en-US" altLang="en-US" sz="2600" b="0" dirty="0"/>
              <a:t>than a few monumental acts.</a:t>
            </a:r>
          </a:p>
          <a:p>
            <a:pPr eaLnBrk="1" latinLnBrk="1" hangingPunct="1">
              <a:spcBef>
                <a:spcPts val="600"/>
              </a:spcBef>
              <a:spcAft>
                <a:spcPts val="600"/>
              </a:spcAft>
              <a:buSzPct val="125000"/>
            </a:pPr>
            <a:r>
              <a:rPr lang="en-US" altLang="en-US" sz="2600" b="0" dirty="0"/>
              <a:t>You need a “village” of reliable allies to carry out little collaborative acts on a weekly basis.</a:t>
            </a:r>
          </a:p>
          <a:p>
            <a:pPr eaLnBrk="1" latinLnBrk="1" hangingPunct="1">
              <a:spcBef>
                <a:spcPts val="600"/>
              </a:spcBef>
              <a:spcAft>
                <a:spcPts val="600"/>
              </a:spcAft>
              <a:buSzPct val="125000"/>
            </a:pPr>
            <a:r>
              <a:rPr lang="en-US" altLang="en-US" sz="2600" b="0" dirty="0"/>
              <a:t>Engage every week in little collaborative acts aligned with your great expectations.</a:t>
            </a:r>
          </a:p>
          <a:p>
            <a:pPr eaLnBrk="1" latinLnBrk="1" hangingPunct="1">
              <a:spcBef>
                <a:spcPts val="600"/>
              </a:spcBef>
              <a:spcAft>
                <a:spcPts val="600"/>
              </a:spcAft>
              <a:buSzPct val="125000"/>
            </a:pPr>
            <a:r>
              <a:rPr lang="en-US" altLang="en-US" sz="2600" b="0" dirty="0"/>
              <a:t>By doing so, quality of life will accumulate. </a:t>
            </a:r>
          </a:p>
          <a:p>
            <a:pPr eaLnBrk="1" latinLnBrk="1" hangingPunct="1">
              <a:spcBef>
                <a:spcPts val="600"/>
              </a:spcBef>
              <a:spcAft>
                <a:spcPts val="600"/>
              </a:spcAft>
              <a:buSzPct val="125000"/>
            </a:pPr>
            <a:r>
              <a:rPr lang="en-US" altLang="en-US" sz="2600" b="0" dirty="0"/>
              <a:t>Group action planning is a structure for a </a:t>
            </a:r>
            <a:br>
              <a:rPr lang="en-US" altLang="en-US" sz="2600" b="0" dirty="0"/>
            </a:br>
            <a:r>
              <a:rPr lang="en-US" altLang="en-US" sz="2600" b="0" dirty="0"/>
              <a:t>synergistic reliable alliance over the lifespan.</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eachCenter">
  <a:themeElements>
    <a:clrScheme name="Custom 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2D2D8A"/>
      </a:hlink>
      <a:folHlink>
        <a:srgbClr val="2D2D8A"/>
      </a:folHlink>
    </a:clrScheme>
    <a:fontScheme name="BeachCen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chCen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chCen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chCen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chCen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chCen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chCen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chCen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chCen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chCen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chCen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chCen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chCen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8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1.xml><?xml version="1.0" encoding="utf-8"?>
<a:theme xmlns:a="http://schemas.openxmlformats.org/drawingml/2006/main" name="8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2.xml><?xml version="1.0" encoding="utf-8"?>
<a:theme xmlns:a="http://schemas.openxmlformats.org/drawingml/2006/main" name="8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3.xml><?xml version="1.0" encoding="utf-8"?>
<a:theme xmlns:a="http://schemas.openxmlformats.org/drawingml/2006/main" name="8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4.xml><?xml version="1.0" encoding="utf-8"?>
<a:theme xmlns:a="http://schemas.openxmlformats.org/drawingml/2006/main" name="8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5.xml><?xml version="1.0" encoding="utf-8"?>
<a:theme xmlns:a="http://schemas.openxmlformats.org/drawingml/2006/main" name="9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6.xml><?xml version="1.0" encoding="utf-8"?>
<a:theme xmlns:a="http://schemas.openxmlformats.org/drawingml/2006/main" name="8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7.xml><?xml version="1.0" encoding="utf-8"?>
<a:theme xmlns:a="http://schemas.openxmlformats.org/drawingml/2006/main" name="8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8.xml><?xml version="1.0" encoding="utf-8"?>
<a:theme xmlns:a="http://schemas.openxmlformats.org/drawingml/2006/main" name="8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9.xml><?xml version="1.0" encoding="utf-8"?>
<a:theme xmlns:a="http://schemas.openxmlformats.org/drawingml/2006/main" name="9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9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1.xml><?xml version="1.0" encoding="utf-8"?>
<a:theme xmlns:a="http://schemas.openxmlformats.org/drawingml/2006/main" name="9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2.xml><?xml version="1.0" encoding="utf-8"?>
<a:theme xmlns:a="http://schemas.openxmlformats.org/drawingml/2006/main" name="9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3.xml><?xml version="1.0" encoding="utf-8"?>
<a:theme xmlns:a="http://schemas.openxmlformats.org/drawingml/2006/main" name="9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4.xml><?xml version="1.0" encoding="utf-8"?>
<a:theme xmlns:a="http://schemas.openxmlformats.org/drawingml/2006/main" name="9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5.xml><?xml version="1.0" encoding="utf-8"?>
<a:theme xmlns:a="http://schemas.openxmlformats.org/drawingml/2006/main" name="9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6.xml><?xml version="1.0" encoding="utf-8"?>
<a:theme xmlns:a="http://schemas.openxmlformats.org/drawingml/2006/main" name="9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7.xml><?xml version="1.0" encoding="utf-8"?>
<a:theme xmlns:a="http://schemas.openxmlformats.org/drawingml/2006/main" name="10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8.xml><?xml version="1.0" encoding="utf-8"?>
<a:theme xmlns:a="http://schemas.openxmlformats.org/drawingml/2006/main" name="9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9.xml><?xml version="1.0" encoding="utf-8"?>
<a:theme xmlns:a="http://schemas.openxmlformats.org/drawingml/2006/main" name="9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0.xml><?xml version="1.0" encoding="utf-8"?>
<a:theme xmlns:a="http://schemas.openxmlformats.org/drawingml/2006/main" name="10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1.xml><?xml version="1.0" encoding="utf-8"?>
<a:theme xmlns:a="http://schemas.openxmlformats.org/drawingml/2006/main" name="10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2.xml><?xml version="1.0" encoding="utf-8"?>
<a:theme xmlns:a="http://schemas.openxmlformats.org/drawingml/2006/main" name="10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3.xml><?xml version="1.0" encoding="utf-8"?>
<a:theme xmlns:a="http://schemas.openxmlformats.org/drawingml/2006/main" name="10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4.xml><?xml version="1.0" encoding="utf-8"?>
<a:theme xmlns:a="http://schemas.openxmlformats.org/drawingml/2006/main" name="3_CADRETranspar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5.xml><?xml version="1.0" encoding="utf-8"?>
<a:theme xmlns:a="http://schemas.openxmlformats.org/drawingml/2006/main" name="10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6.xml><?xml version="1.0" encoding="utf-8"?>
<a:theme xmlns:a="http://schemas.openxmlformats.org/drawingml/2006/main" name="10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7.xml><?xml version="1.0" encoding="utf-8"?>
<a:theme xmlns:a="http://schemas.openxmlformats.org/drawingml/2006/main" name="10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8.xml><?xml version="1.0" encoding="utf-8"?>
<a:theme xmlns:a="http://schemas.openxmlformats.org/drawingml/2006/main" name="10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9.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eel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CADRETranspar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WheelBackground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2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3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3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4.xml><?xml version="1.0" encoding="utf-8"?>
<a:theme xmlns:a="http://schemas.openxmlformats.org/drawingml/2006/main" name="3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5.xml><?xml version="1.0" encoding="utf-8"?>
<a:theme xmlns:a="http://schemas.openxmlformats.org/drawingml/2006/main" name="3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6.xml><?xml version="1.0" encoding="utf-8"?>
<a:theme xmlns:a="http://schemas.openxmlformats.org/drawingml/2006/main" name="3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8.xml><?xml version="1.0" encoding="utf-8"?>
<a:theme xmlns:a="http://schemas.openxmlformats.org/drawingml/2006/main" name="3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9.xml><?xml version="1.0" encoding="utf-8"?>
<a:theme xmlns:a="http://schemas.openxmlformats.org/drawingml/2006/main" name="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0.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1.xml><?xml version="1.0" encoding="utf-8"?>
<a:theme xmlns:a="http://schemas.openxmlformats.org/drawingml/2006/main" name="4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4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3.xml><?xml version="1.0" encoding="utf-8"?>
<a:theme xmlns:a="http://schemas.openxmlformats.org/drawingml/2006/main" name="4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4.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4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6.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7.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8.xml><?xml version="1.0" encoding="utf-8"?>
<a:theme xmlns:a="http://schemas.openxmlformats.org/drawingml/2006/main" name="4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9.xml><?xml version="1.0" encoding="utf-8"?>
<a:theme xmlns:a="http://schemas.openxmlformats.org/drawingml/2006/main" name="4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_CADRETranspar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2.xml><?xml version="1.0" encoding="utf-8"?>
<a:theme xmlns:a="http://schemas.openxmlformats.org/drawingml/2006/main" name="5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3.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5.xml><?xml version="1.0" encoding="utf-8"?>
<a:theme xmlns:a="http://schemas.openxmlformats.org/drawingml/2006/main" name="1_WheelBackground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6.xml><?xml version="1.0" encoding="utf-8"?>
<a:theme xmlns:a="http://schemas.openxmlformats.org/drawingml/2006/main" name="5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7.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8.xml><?xml version="1.0" encoding="utf-8"?>
<a:theme xmlns:a="http://schemas.openxmlformats.org/drawingml/2006/main" name="5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9.xml><?xml version="1.0" encoding="utf-8"?>
<a:theme xmlns:a="http://schemas.openxmlformats.org/drawingml/2006/main" name="5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Wheel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5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1.xml><?xml version="1.0" encoding="utf-8"?>
<a:theme xmlns:a="http://schemas.openxmlformats.org/drawingml/2006/main" name="5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2.xml><?xml version="1.0" encoding="utf-8"?>
<a:theme xmlns:a="http://schemas.openxmlformats.org/drawingml/2006/main" name="5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3.xml><?xml version="1.0" encoding="utf-8"?>
<a:theme xmlns:a="http://schemas.openxmlformats.org/drawingml/2006/main" name="6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4.xml><?xml version="1.0" encoding="utf-8"?>
<a:theme xmlns:a="http://schemas.openxmlformats.org/drawingml/2006/main" name="6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5.xml><?xml version="1.0" encoding="utf-8"?>
<a:theme xmlns:a="http://schemas.openxmlformats.org/drawingml/2006/main" name="6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6.xml><?xml version="1.0" encoding="utf-8"?>
<a:theme xmlns:a="http://schemas.openxmlformats.org/drawingml/2006/main" name="6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7.xml><?xml version="1.0" encoding="utf-8"?>
<a:theme xmlns:a="http://schemas.openxmlformats.org/drawingml/2006/main" name="6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8.xml><?xml version="1.0" encoding="utf-8"?>
<a:theme xmlns:a="http://schemas.openxmlformats.org/drawingml/2006/main" name="6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6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6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1.xml><?xml version="1.0" encoding="utf-8"?>
<a:theme xmlns:a="http://schemas.openxmlformats.org/drawingml/2006/main" name="6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6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3.xml><?xml version="1.0" encoding="utf-8"?>
<a:theme xmlns:a="http://schemas.openxmlformats.org/drawingml/2006/main" name="6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4.xml><?xml version="1.0" encoding="utf-8"?>
<a:theme xmlns:a="http://schemas.openxmlformats.org/drawingml/2006/main" name="7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5.xml><?xml version="1.0" encoding="utf-8"?>
<a:theme xmlns:a="http://schemas.openxmlformats.org/drawingml/2006/main" name="7_CADRE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6.xml><?xml version="1.0" encoding="utf-8"?>
<a:theme xmlns:a="http://schemas.openxmlformats.org/drawingml/2006/main" name="7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7.xml><?xml version="1.0" encoding="utf-8"?>
<a:theme xmlns:a="http://schemas.openxmlformats.org/drawingml/2006/main" name="7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8.xml><?xml version="1.0" encoding="utf-8"?>
<a:theme xmlns:a="http://schemas.openxmlformats.org/drawingml/2006/main" name="7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9.xml><?xml version="1.0" encoding="utf-8"?>
<a:theme xmlns:a="http://schemas.openxmlformats.org/drawingml/2006/main" name="7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7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1.xml><?xml version="1.0" encoding="utf-8"?>
<a:theme xmlns:a="http://schemas.openxmlformats.org/drawingml/2006/main" name="7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2.xml><?xml version="1.0" encoding="utf-8"?>
<a:theme xmlns:a="http://schemas.openxmlformats.org/drawingml/2006/main" name="2_CADRETranspar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3.xml><?xml version="1.0" encoding="utf-8"?>
<a:theme xmlns:a="http://schemas.openxmlformats.org/drawingml/2006/main" name="7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4.xml><?xml version="1.0" encoding="utf-8"?>
<a:theme xmlns:a="http://schemas.openxmlformats.org/drawingml/2006/main" name="7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5.xml><?xml version="1.0" encoding="utf-8"?>
<a:theme xmlns:a="http://schemas.openxmlformats.org/drawingml/2006/main" name="7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6.xml><?xml version="1.0" encoding="utf-8"?>
<a:theme xmlns:a="http://schemas.openxmlformats.org/drawingml/2006/main" name="8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7.xml><?xml version="1.0" encoding="utf-8"?>
<a:theme xmlns:a="http://schemas.openxmlformats.org/drawingml/2006/main" name="2_WheelBackground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8.xml><?xml version="1.0" encoding="utf-8"?>
<a:theme xmlns:a="http://schemas.openxmlformats.org/drawingml/2006/main" name="8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9.xml><?xml version="1.0" encoding="utf-8"?>
<a:theme xmlns:a="http://schemas.openxmlformats.org/drawingml/2006/main" name="8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BeachCenter</Template>
  <TotalTime>7028</TotalTime>
  <Words>747</Words>
  <Application>Microsoft Office PowerPoint</Application>
  <PresentationFormat>On-screen Show (4:3)</PresentationFormat>
  <Paragraphs>199</Paragraphs>
  <Slides>27</Slides>
  <Notes>8</Notes>
  <HiddenSlides>0</HiddenSlides>
  <MMClips>0</MMClips>
  <ScaleCrop>false</ScaleCrop>
  <HeadingPairs>
    <vt:vector size="8" baseType="variant">
      <vt:variant>
        <vt:lpstr>Fonts Used</vt:lpstr>
      </vt:variant>
      <vt:variant>
        <vt:i4>9</vt:i4>
      </vt:variant>
      <vt:variant>
        <vt:lpstr>Theme</vt:lpstr>
      </vt:variant>
      <vt:variant>
        <vt:i4>128</vt:i4>
      </vt:variant>
      <vt:variant>
        <vt:lpstr>Embedded OLE Servers</vt:lpstr>
      </vt:variant>
      <vt:variant>
        <vt:i4>1</vt:i4>
      </vt:variant>
      <vt:variant>
        <vt:lpstr>Slide Titles</vt:lpstr>
      </vt:variant>
      <vt:variant>
        <vt:i4>27</vt:i4>
      </vt:variant>
    </vt:vector>
  </HeadingPairs>
  <TitlesOfParts>
    <vt:vector size="165" baseType="lpstr">
      <vt:lpstr>Arial</vt:lpstr>
      <vt:lpstr>굴림</vt:lpstr>
      <vt:lpstr>Calibri</vt:lpstr>
      <vt:lpstr>Coronet</vt:lpstr>
      <vt:lpstr>Cambria</vt:lpstr>
      <vt:lpstr>맑은 고딕</vt:lpstr>
      <vt:lpstr>ＭＳ Ｐゴシック</vt:lpstr>
      <vt:lpstr>Wingdings</vt:lpstr>
      <vt:lpstr>Arial Unicode MS</vt:lpstr>
      <vt:lpstr>BeachCenter</vt:lpstr>
      <vt:lpstr>WheelBackground</vt:lpstr>
      <vt:lpstr>1_Office Theme</vt:lpstr>
      <vt:lpstr>2_Office Theme</vt:lpstr>
      <vt:lpstr>3_Office Theme</vt:lpstr>
      <vt:lpstr>4_Office Theme</vt:lpstr>
      <vt:lpstr>1_WheelBackground</vt:lpstr>
      <vt:lpstr>5_Office Theme</vt:lpstr>
      <vt:lpstr>6_Office Theme</vt:lpstr>
      <vt:lpstr>7_Office Theme</vt:lpstr>
      <vt:lpstr>8_Office Theme</vt:lpstr>
      <vt:lpstr>1_CADREbackground</vt:lpstr>
      <vt:lpstr>9_Office Theme</vt:lpstr>
      <vt:lpstr>10_Office Theme</vt:lpstr>
      <vt:lpstr>11_Office Theme</vt:lpstr>
      <vt:lpstr>12_Office Theme</vt:lpstr>
      <vt:lpstr>13_Office Theme</vt:lpstr>
      <vt:lpstr>14_Office Theme</vt:lpstr>
      <vt:lpstr>15_Office Theme</vt:lpstr>
      <vt:lpstr>16_Office Theme</vt:lpstr>
      <vt:lpstr>CADREbackground</vt:lpstr>
      <vt:lpstr>17_Office Theme</vt:lpstr>
      <vt:lpstr>18_Office Theme</vt:lpstr>
      <vt:lpstr>19_Office Theme</vt:lpstr>
      <vt:lpstr>20_Office Theme</vt:lpstr>
      <vt:lpstr>21_Office Theme</vt:lpstr>
      <vt:lpstr>22_Office Theme</vt:lpstr>
      <vt:lpstr>CADRETransparent</vt:lpstr>
      <vt:lpstr>23_Office Theme</vt:lpstr>
      <vt:lpstr>24_Office Theme</vt:lpstr>
      <vt:lpstr>25_Office Theme</vt:lpstr>
      <vt:lpstr>26_Office Theme</vt:lpstr>
      <vt:lpstr>WheelBackgroundLogo</vt:lpstr>
      <vt:lpstr>27_Office Theme</vt:lpstr>
      <vt:lpstr>28_Office Theme</vt:lpstr>
      <vt:lpstr>29_Office Theme</vt:lpstr>
      <vt:lpstr>2_CADREbackground</vt:lpstr>
      <vt:lpstr>30_Office Theme</vt:lpstr>
      <vt:lpstr>31_Office Theme</vt:lpstr>
      <vt:lpstr>32_Office Theme</vt:lpstr>
      <vt:lpstr>3_CADREbackground</vt:lpstr>
      <vt:lpstr>33_Office Theme</vt:lpstr>
      <vt:lpstr>34_Office Theme</vt:lpstr>
      <vt:lpstr>35_Office Theme</vt:lpstr>
      <vt:lpstr>36_Office Theme</vt:lpstr>
      <vt:lpstr>37_Office Theme</vt:lpstr>
      <vt:lpstr>38_Office Theme</vt:lpstr>
      <vt:lpstr>39_Office Theme</vt:lpstr>
      <vt:lpstr>40_Office Theme</vt:lpstr>
      <vt:lpstr>41_Office Theme</vt:lpstr>
      <vt:lpstr>42_Office Theme</vt:lpstr>
      <vt:lpstr>43_Office Theme</vt:lpstr>
      <vt:lpstr>4_CADREbackground</vt:lpstr>
      <vt:lpstr>44_Office Theme</vt:lpstr>
      <vt:lpstr>45_Office Theme</vt:lpstr>
      <vt:lpstr>46_Office Theme</vt:lpstr>
      <vt:lpstr>47_Office Theme</vt:lpstr>
      <vt:lpstr>48_Office Theme</vt:lpstr>
      <vt:lpstr>49_Office Theme</vt:lpstr>
      <vt:lpstr>1_CADRETransparent</vt:lpstr>
      <vt:lpstr>50_Office Theme</vt:lpstr>
      <vt:lpstr>51_Office Theme</vt:lpstr>
      <vt:lpstr>52_Office Theme</vt:lpstr>
      <vt:lpstr>53_Office Theme</vt:lpstr>
      <vt:lpstr>1_WheelBackgroundLogo</vt:lpstr>
      <vt:lpstr>54_Office Theme</vt:lpstr>
      <vt:lpstr>55_Office Theme</vt:lpstr>
      <vt:lpstr>56_Office Theme</vt:lpstr>
      <vt:lpstr>5_CADREbackground</vt:lpstr>
      <vt:lpstr>57_Office Theme</vt:lpstr>
      <vt:lpstr>58_Office Theme</vt:lpstr>
      <vt:lpstr>59_Office Theme</vt:lpstr>
      <vt:lpstr>6_CADREbackground</vt:lpstr>
      <vt:lpstr>60_Office Theme</vt:lpstr>
      <vt:lpstr>61_Office Theme</vt:lpstr>
      <vt:lpstr>62_Office Theme</vt:lpstr>
      <vt:lpstr>63_Office Theme</vt:lpstr>
      <vt:lpstr>64_Office Theme</vt:lpstr>
      <vt:lpstr>65_Office Theme</vt:lpstr>
      <vt:lpstr>66_Office Theme</vt:lpstr>
      <vt:lpstr>67_Office Theme</vt:lpstr>
      <vt:lpstr>68_Office Theme</vt:lpstr>
      <vt:lpstr>69_Office Theme</vt:lpstr>
      <vt:lpstr>70_Office Theme</vt:lpstr>
      <vt:lpstr>7_CADREbackground</vt:lpstr>
      <vt:lpstr>71_Office Theme</vt:lpstr>
      <vt:lpstr>72_Office Theme</vt:lpstr>
      <vt:lpstr>73_Office Theme</vt:lpstr>
      <vt:lpstr>74_Office Theme</vt:lpstr>
      <vt:lpstr>75_Office Theme</vt:lpstr>
      <vt:lpstr>76_Office Theme</vt:lpstr>
      <vt:lpstr>2_CADRETransparent</vt:lpstr>
      <vt:lpstr>77_Office Theme</vt:lpstr>
      <vt:lpstr>78_Office Theme</vt:lpstr>
      <vt:lpstr>79_Office Theme</vt:lpstr>
      <vt:lpstr>80_Office Theme</vt:lpstr>
      <vt:lpstr>2_WheelBackgroundLogo</vt:lpstr>
      <vt:lpstr>81_Office Theme</vt:lpstr>
      <vt:lpstr>82_Office Theme</vt:lpstr>
      <vt:lpstr>83_Office Theme</vt:lpstr>
      <vt:lpstr>8_CADREbackground</vt:lpstr>
      <vt:lpstr>84_Office Theme</vt:lpstr>
      <vt:lpstr>85_Office Theme</vt:lpstr>
      <vt:lpstr>86_Office Theme</vt:lpstr>
      <vt:lpstr>9_CADREbackground</vt:lpstr>
      <vt:lpstr>87_Office Theme</vt:lpstr>
      <vt:lpstr>88_Office Theme</vt:lpstr>
      <vt:lpstr>89_Office Theme</vt:lpstr>
      <vt:lpstr>90_Office Theme</vt:lpstr>
      <vt:lpstr>91_Office Theme</vt:lpstr>
      <vt:lpstr>92_Office Theme</vt:lpstr>
      <vt:lpstr>93_Office Theme</vt:lpstr>
      <vt:lpstr>94_Office Theme</vt:lpstr>
      <vt:lpstr>95_Office Theme</vt:lpstr>
      <vt:lpstr>96_Office Theme</vt:lpstr>
      <vt:lpstr>97_Office Theme</vt:lpstr>
      <vt:lpstr>10_CADREbackground</vt:lpstr>
      <vt:lpstr>98_Office Theme</vt:lpstr>
      <vt:lpstr>99_Office Theme</vt:lpstr>
      <vt:lpstr>100_Office Theme</vt:lpstr>
      <vt:lpstr>101_Office Theme</vt:lpstr>
      <vt:lpstr>102_Office Theme</vt:lpstr>
      <vt:lpstr>103_Office Theme</vt:lpstr>
      <vt:lpstr>3_CADRETransparent</vt:lpstr>
      <vt:lpstr>104_Office Theme</vt:lpstr>
      <vt:lpstr>105_Office Theme</vt:lpstr>
      <vt:lpstr>106_Office Theme</vt:lpstr>
      <vt:lpstr>107_Office Theme</vt:lpstr>
      <vt:lpstr>Microsoft ClipArt Gallery</vt:lpstr>
      <vt:lpstr>Moving Beyond Disputes:  Mobilizing and Orchestrating a  “Village” When Extensive Change is Required Ann Turnbull January 21, 2016 2:30 pm – 3:45 pm ET (11:30-12:45 PT) Note: The PowerPoint is currently available on the CADRE website http://www.directionservice.org/cadre/turnbullwebinar2.cfm Dial in: 1-877-512-6886        ID: 679 683 6031 </vt:lpstr>
      <vt:lpstr>Moving Beyond Disputes:  Mobilizing and Orchestrating a  “Village” When Extensive Change is  Required </vt:lpstr>
      <vt:lpstr>Donkey Overload</vt:lpstr>
      <vt:lpstr>Moving Beyond Disputes</vt:lpstr>
      <vt:lpstr>Lifespan Stages</vt:lpstr>
      <vt:lpstr>Sisyphus from Greek mythology – has to continually start over </vt:lpstr>
      <vt:lpstr>Sisyphus with reliable allies as partners </vt:lpstr>
      <vt:lpstr>Quote by Dan Zadra</vt:lpstr>
      <vt:lpstr>Take-Home Messages </vt:lpstr>
      <vt:lpstr>Group Action Planning </vt:lpstr>
      <vt:lpstr>Inviting Support</vt:lpstr>
      <vt:lpstr>Inviting Support – Tips</vt:lpstr>
      <vt:lpstr>Creating Connections</vt:lpstr>
      <vt:lpstr>Creating Connections – Tips</vt:lpstr>
      <vt:lpstr>Sharing Great Expectations</vt:lpstr>
      <vt:lpstr>Sharing Great Expectations – Tips</vt:lpstr>
      <vt:lpstr>Solving Problems</vt:lpstr>
      <vt:lpstr>Solving Problems – Tips</vt:lpstr>
      <vt:lpstr>Solving Problems – Tips</vt:lpstr>
      <vt:lpstr>Celebrating Success</vt:lpstr>
      <vt:lpstr>Celebrating Success – Tips</vt:lpstr>
      <vt:lpstr>Quote by Dan Zadra</vt:lpstr>
      <vt:lpstr>Take-Home Messages</vt:lpstr>
      <vt:lpstr>Moving Beyond Disputes:  Mobilizing and Orchestrating a Village When Extensive  Change is Required </vt:lpstr>
      <vt:lpstr>Light of Mine Video</vt:lpstr>
      <vt:lpstr>  Thank you for joining us! Please take a few minutes to respond to this brief survey about your experience: Webinar Survey  https://www.surveymonkey.com/r/AnnTurnbull2</vt:lpstr>
      <vt:lpstr>Upcoming Webinar Creating Change:  Student-Led IEPs as a Dispute Resolution Option Presenters: Leila Peterson, SchoolTalk Sarah Grime, SchoolTalk David Friedemann, Student  March 15, 2016  2:30 pm – 3:45 pm ET (11:30-12:45 PT) Registration Open Soon</vt:lpstr>
    </vt:vector>
  </TitlesOfParts>
  <Company>Univ of Kansas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 Johnson</dc:creator>
  <cp:lastModifiedBy>Noella Bernal</cp:lastModifiedBy>
  <cp:revision>754</cp:revision>
  <cp:lastPrinted>2011-11-09T20:21:13Z</cp:lastPrinted>
  <dcterms:created xsi:type="dcterms:W3CDTF">2007-07-25T19:51:50Z</dcterms:created>
  <dcterms:modified xsi:type="dcterms:W3CDTF">2016-01-15T19:53:30Z</dcterms:modified>
  <cp:contentStatus/>
</cp:coreProperties>
</file>